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256" r:id="rId2"/>
    <p:sldId id="283" r:id="rId3"/>
    <p:sldId id="257" r:id="rId4"/>
    <p:sldId id="309" r:id="rId5"/>
    <p:sldId id="310" r:id="rId6"/>
    <p:sldId id="311" r:id="rId7"/>
    <p:sldId id="301" r:id="rId8"/>
    <p:sldId id="302" r:id="rId9"/>
    <p:sldId id="312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03" r:id="rId27"/>
    <p:sldId id="330" r:id="rId2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0"/>
      <p:bold r:id="rId31"/>
    </p:embeddedFont>
    <p:embeddedFont>
      <p:font typeface="Arvo" panose="020B0604020202020204" charset="0"/>
      <p:regular r:id="rId32"/>
      <p:bold r:id="rId33"/>
      <p:italic r:id="rId34"/>
      <p:boldItalic r:id="rId35"/>
    </p:embeddedFont>
    <p:embeddedFont>
      <p:font typeface="Roboto Condensed" panose="02000000000000000000" pitchFamily="2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am Peiro" initials="PP" lastIdx="1" clrIdx="0">
    <p:extLst>
      <p:ext uri="{19B8F6BF-5375-455C-9EA6-DF929625EA0E}">
        <p15:presenceInfo xmlns:p15="http://schemas.microsoft.com/office/powerpoint/2012/main" userId="1cd169331cb996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3E6"/>
    <a:srgbClr val="FF9800"/>
    <a:srgbClr val="92A8C8"/>
    <a:srgbClr val="000000"/>
    <a:srgbClr val="3F5378"/>
    <a:srgbClr val="4D4D4D"/>
    <a:srgbClr val="D26F00"/>
    <a:srgbClr val="B9B9B9"/>
    <a:srgbClr val="263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39DBB-BABA-4EA2-AE6F-86D95BB2EE95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8436FD-5291-42E4-BC48-66CED82A8E09}">
      <dgm:prSet phldrT="[Text]" custT="1"/>
      <dgm:spPr/>
      <dgm:t>
        <a:bodyPr/>
        <a:lstStyle/>
        <a:p>
          <a:pPr rtl="1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FC505B-066A-4FA6-9A68-97C717797796}" type="parTrans" cxnId="{3CF6251A-70AB-4805-9D45-78CCE7EEF6C1}">
      <dgm:prSet/>
      <dgm:spPr/>
      <dgm:t>
        <a:bodyPr/>
        <a:lstStyle/>
        <a:p>
          <a:pPr rtl="1"/>
          <a:endParaRPr lang="en-US" sz="1600">
            <a:cs typeface="B Nazanin" panose="00000400000000000000" pitchFamily="2" charset="-78"/>
          </a:endParaRPr>
        </a:p>
      </dgm:t>
    </dgm:pt>
    <dgm:pt modelId="{8A919C36-F5B9-470B-976F-E3E3119EF7E3}" type="sibTrans" cxnId="{3CF6251A-70AB-4805-9D45-78CCE7EEF6C1}">
      <dgm:prSet/>
      <dgm:spPr/>
      <dgm:t>
        <a:bodyPr/>
        <a:lstStyle/>
        <a:p>
          <a:pPr rtl="1"/>
          <a:endParaRPr lang="en-US" sz="1600">
            <a:cs typeface="B Nazanin" panose="00000400000000000000" pitchFamily="2" charset="-78"/>
          </a:endParaRPr>
        </a:p>
      </dgm:t>
    </dgm:pt>
    <dgm:pt modelId="{F3D58FD6-436E-4092-962F-FB6E27E27942}">
      <dgm:prSet phldrT="[Text]" custT="1"/>
      <dgm:spPr/>
      <dgm:t>
        <a:bodyPr/>
        <a:lstStyle/>
        <a:p>
          <a:pPr rtl="1"/>
          <a:r>
            <a:rPr lang="en-US" sz="1800" kern="12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Application</a:t>
          </a:r>
        </a:p>
      </dgm:t>
    </dgm:pt>
    <dgm:pt modelId="{2EC01B39-4170-4A3A-AB60-527CB0E38CD5}" type="parTrans" cxnId="{FB2A5623-2902-48EA-8D95-14C2667669BF}">
      <dgm:prSet/>
      <dgm:spPr/>
      <dgm:t>
        <a:bodyPr/>
        <a:lstStyle/>
        <a:p>
          <a:pPr rtl="1"/>
          <a:endParaRPr lang="en-US" sz="1600">
            <a:cs typeface="B Nazanin" panose="00000400000000000000" pitchFamily="2" charset="-78"/>
          </a:endParaRPr>
        </a:p>
      </dgm:t>
    </dgm:pt>
    <dgm:pt modelId="{C512C492-91CC-4548-A266-1AB8F1F6AFD7}" type="sibTrans" cxnId="{FB2A5623-2902-48EA-8D95-14C2667669BF}">
      <dgm:prSet/>
      <dgm:spPr/>
      <dgm:t>
        <a:bodyPr/>
        <a:lstStyle/>
        <a:p>
          <a:pPr rtl="1"/>
          <a:endParaRPr lang="en-US" sz="1600">
            <a:cs typeface="B Nazanin" panose="00000400000000000000" pitchFamily="2" charset="-78"/>
          </a:endParaRPr>
        </a:p>
      </dgm:t>
    </dgm:pt>
    <dgm:pt modelId="{F15F09EB-F1AD-48EC-855A-395A3DD395CA}">
      <dgm:prSet phldrT="[Text]" custT="1"/>
      <dgm:spPr/>
      <dgm:t>
        <a:bodyPr/>
        <a:lstStyle/>
        <a:p>
          <a:pPr rtl="0"/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Medical pieces of advice</a:t>
          </a:r>
        </a:p>
      </dgm:t>
    </dgm:pt>
    <dgm:pt modelId="{E2EE06D2-164D-4F93-9D5B-C159AD4EDCA5}" type="parTrans" cxnId="{2E8453C3-DB96-41BE-8845-99A61474920C}">
      <dgm:prSet/>
      <dgm:spPr/>
      <dgm:t>
        <a:bodyPr/>
        <a:lstStyle/>
        <a:p>
          <a:pPr rtl="1"/>
          <a:endParaRPr lang="en-US" sz="1600">
            <a:cs typeface="B Nazanin" panose="00000400000000000000" pitchFamily="2" charset="-78"/>
          </a:endParaRPr>
        </a:p>
      </dgm:t>
    </dgm:pt>
    <dgm:pt modelId="{F7358509-A195-456C-BE36-8045F8135986}" type="sibTrans" cxnId="{2E8453C3-DB96-41BE-8845-99A61474920C}">
      <dgm:prSet/>
      <dgm:spPr/>
      <dgm:t>
        <a:bodyPr/>
        <a:lstStyle/>
        <a:p>
          <a:pPr rtl="1"/>
          <a:endParaRPr lang="en-US" sz="1600">
            <a:cs typeface="B Nazanin" panose="00000400000000000000" pitchFamily="2" charset="-78"/>
          </a:endParaRPr>
        </a:p>
      </dgm:t>
    </dgm:pt>
    <dgm:pt modelId="{801EA58F-CB15-45B2-BE21-0C8E0FE3451B}">
      <dgm:prSet phldrT="[Text]" custT="1"/>
      <dgm:spPr/>
      <dgm:t>
        <a:bodyPr/>
        <a:lstStyle/>
        <a:p>
          <a:pPr algn="ctr" rtl="0">
            <a:buNone/>
          </a:pP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EA9F8E-214B-4750-8C47-B036E231ECE2}" type="parTrans" cxnId="{047349DB-52BC-4B38-B823-9DD19CB820F7}">
      <dgm:prSet/>
      <dgm:spPr/>
      <dgm:t>
        <a:bodyPr/>
        <a:lstStyle/>
        <a:p>
          <a:endParaRPr lang="en-US"/>
        </a:p>
      </dgm:t>
    </dgm:pt>
    <dgm:pt modelId="{DEC89B74-642C-44C6-A2C3-B0CA1D179308}" type="sibTrans" cxnId="{047349DB-52BC-4B38-B823-9DD19CB820F7}">
      <dgm:prSet/>
      <dgm:spPr/>
      <dgm:t>
        <a:bodyPr/>
        <a:lstStyle/>
        <a:p>
          <a:endParaRPr lang="en-US"/>
        </a:p>
      </dgm:t>
    </dgm:pt>
    <dgm:pt modelId="{A70D1747-2212-4075-931C-ACC9DCA06DBB}">
      <dgm:prSet phldrT="[Text]" custT="1"/>
      <dgm:spPr/>
      <dgm:t>
        <a:bodyPr/>
        <a:lstStyle/>
        <a:p>
          <a:pPr algn="l" rtl="0">
            <a:buFont typeface="Arial" panose="020B0604020202020204" pitchFamily="34" charset="0"/>
            <a:buChar char="•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Detect whether a person is wearing a mask or not</a:t>
          </a:r>
        </a:p>
      </dgm:t>
    </dgm:pt>
    <dgm:pt modelId="{A0709B8D-3616-4DDE-B040-C9756EB2DEC6}" type="parTrans" cxnId="{52FE8E7B-5E31-4A72-9CAC-56FE9F3C6202}">
      <dgm:prSet/>
      <dgm:spPr/>
      <dgm:t>
        <a:bodyPr/>
        <a:lstStyle/>
        <a:p>
          <a:endParaRPr lang="en-US"/>
        </a:p>
      </dgm:t>
    </dgm:pt>
    <dgm:pt modelId="{62F5A16B-8A62-408C-974A-CDF38B403215}" type="sibTrans" cxnId="{52FE8E7B-5E31-4A72-9CAC-56FE9F3C6202}">
      <dgm:prSet/>
      <dgm:spPr/>
      <dgm:t>
        <a:bodyPr/>
        <a:lstStyle/>
        <a:p>
          <a:endParaRPr lang="en-US"/>
        </a:p>
      </dgm:t>
    </dgm:pt>
    <dgm:pt modelId="{87909BDC-BAFC-44A4-B4E3-0C770B70A461}">
      <dgm:prSet phldrT="[Text]" custT="1"/>
      <dgm:spPr/>
      <dgm:t>
        <a:bodyPr/>
        <a:lstStyle/>
        <a:p>
          <a:pPr rtl="0"/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Estimate the pace of spread</a:t>
          </a:r>
        </a:p>
      </dgm:t>
    </dgm:pt>
    <dgm:pt modelId="{F3F53609-CF6C-47D0-A805-B12CF2DF2DEB}" type="parTrans" cxnId="{C572E7FF-7068-4C5C-8529-CF5085835AC6}">
      <dgm:prSet/>
      <dgm:spPr/>
      <dgm:t>
        <a:bodyPr/>
        <a:lstStyle/>
        <a:p>
          <a:endParaRPr lang="en-US"/>
        </a:p>
      </dgm:t>
    </dgm:pt>
    <dgm:pt modelId="{63E23158-F912-483B-8A2B-7621CC2FC328}" type="sibTrans" cxnId="{C572E7FF-7068-4C5C-8529-CF5085835AC6}">
      <dgm:prSet/>
      <dgm:spPr/>
      <dgm:t>
        <a:bodyPr/>
        <a:lstStyle/>
        <a:p>
          <a:endParaRPr lang="en-US"/>
        </a:p>
      </dgm:t>
    </dgm:pt>
    <dgm:pt modelId="{EF9BCC88-0A6A-43CD-855A-81B2662E47EB}">
      <dgm:prSet phldrT="[Text]" custT="1"/>
      <dgm:spPr/>
      <dgm:t>
        <a:bodyPr/>
        <a:lstStyle/>
        <a:p>
          <a:pPr rtl="0"/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Be readier</a:t>
          </a:r>
        </a:p>
      </dgm:t>
    </dgm:pt>
    <dgm:pt modelId="{8873C94E-629C-4F73-BADB-2F8B920953DD}" type="parTrans" cxnId="{61200A87-8941-49A6-A3F1-D076500DF998}">
      <dgm:prSet/>
      <dgm:spPr/>
      <dgm:t>
        <a:bodyPr/>
        <a:lstStyle/>
        <a:p>
          <a:endParaRPr lang="en-US"/>
        </a:p>
      </dgm:t>
    </dgm:pt>
    <dgm:pt modelId="{E6BF9397-A6D8-4E26-92D7-82C9A1D6A99E}" type="sibTrans" cxnId="{61200A87-8941-49A6-A3F1-D076500DF998}">
      <dgm:prSet/>
      <dgm:spPr/>
      <dgm:t>
        <a:bodyPr/>
        <a:lstStyle/>
        <a:p>
          <a:endParaRPr lang="en-US"/>
        </a:p>
      </dgm:t>
    </dgm:pt>
    <dgm:pt modelId="{F00F2438-8DB9-460D-8483-8A97BCC9FB9A}">
      <dgm:prSet phldrT="[Text]" custT="1"/>
      <dgm:spPr/>
      <dgm:t>
        <a:bodyPr/>
        <a:lstStyle/>
        <a:p>
          <a:pPr algn="ctr"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Example</a:t>
          </a:r>
        </a:p>
      </dgm:t>
    </dgm:pt>
    <dgm:pt modelId="{BFE3EBAF-FA59-4E04-B55E-4C4CA708DB5D}" type="sibTrans" cxnId="{B553FE74-18C1-424C-8D16-EE7D0BA255D2}">
      <dgm:prSet/>
      <dgm:spPr/>
      <dgm:t>
        <a:bodyPr/>
        <a:lstStyle/>
        <a:p>
          <a:pPr rtl="1"/>
          <a:endParaRPr lang="en-US" sz="1600">
            <a:cs typeface="B Nazanin" panose="00000400000000000000" pitchFamily="2" charset="-78"/>
          </a:endParaRPr>
        </a:p>
      </dgm:t>
    </dgm:pt>
    <dgm:pt modelId="{3B98EEB4-9B71-4624-ABC1-934C0D698A36}" type="parTrans" cxnId="{B553FE74-18C1-424C-8D16-EE7D0BA255D2}">
      <dgm:prSet/>
      <dgm:spPr/>
      <dgm:t>
        <a:bodyPr/>
        <a:lstStyle/>
        <a:p>
          <a:pPr rtl="1"/>
          <a:endParaRPr lang="en-US" sz="1600">
            <a:cs typeface="B Nazanin" panose="00000400000000000000" pitchFamily="2" charset="-78"/>
          </a:endParaRPr>
        </a:p>
      </dgm:t>
    </dgm:pt>
    <dgm:pt modelId="{F6E97452-6581-4507-B60B-5BE8CB0FA14F}" type="pres">
      <dgm:prSet presAssocID="{E8E39DBB-BABA-4EA2-AE6F-86D95BB2EE95}" presName="Name0" presStyleCnt="0">
        <dgm:presLayoutVars>
          <dgm:dir/>
          <dgm:animLvl val="lvl"/>
          <dgm:resizeHandles val="exact"/>
        </dgm:presLayoutVars>
      </dgm:prSet>
      <dgm:spPr/>
    </dgm:pt>
    <dgm:pt modelId="{87CC37D9-6D07-4091-B1EA-7453AE29311D}" type="pres">
      <dgm:prSet presAssocID="{E8E39DBB-BABA-4EA2-AE6F-86D95BB2EE95}" presName="tSp" presStyleCnt="0"/>
      <dgm:spPr/>
    </dgm:pt>
    <dgm:pt modelId="{2AB36492-973B-4E57-86B8-EBD5656F5104}" type="pres">
      <dgm:prSet presAssocID="{E8E39DBB-BABA-4EA2-AE6F-86D95BB2EE95}" presName="bSp" presStyleCnt="0"/>
      <dgm:spPr/>
    </dgm:pt>
    <dgm:pt modelId="{CDC40A55-7AD7-442A-AED4-D382F398A3E1}" type="pres">
      <dgm:prSet presAssocID="{E8E39DBB-BABA-4EA2-AE6F-86D95BB2EE95}" presName="process" presStyleCnt="0"/>
      <dgm:spPr/>
    </dgm:pt>
    <dgm:pt modelId="{70479DC2-B5D7-4894-8C05-88572A710136}" type="pres">
      <dgm:prSet presAssocID="{A78436FD-5291-42E4-BC48-66CED82A8E09}" presName="composite1" presStyleCnt="0"/>
      <dgm:spPr/>
    </dgm:pt>
    <dgm:pt modelId="{B72EC7F4-C3BF-44A6-AD07-03036C8895CF}" type="pres">
      <dgm:prSet presAssocID="{A78436FD-5291-42E4-BC48-66CED82A8E09}" presName="dummyNode1" presStyleLbl="node1" presStyleIdx="0" presStyleCnt="3"/>
      <dgm:spPr/>
    </dgm:pt>
    <dgm:pt modelId="{5A43938F-06FB-4C0C-B305-DE1223B1BF7C}" type="pres">
      <dgm:prSet presAssocID="{A78436FD-5291-42E4-BC48-66CED82A8E09}" presName="childNode1" presStyleLbl="bgAcc1" presStyleIdx="0" presStyleCnt="3" custScaleX="165644">
        <dgm:presLayoutVars>
          <dgm:bulletEnabled val="1"/>
        </dgm:presLayoutVars>
      </dgm:prSet>
      <dgm:spPr/>
    </dgm:pt>
    <dgm:pt modelId="{4F3550E7-CF2F-41D4-9568-CD7248D9C7DC}" type="pres">
      <dgm:prSet presAssocID="{A78436FD-5291-42E4-BC48-66CED82A8E09}" presName="childNode1tx" presStyleLbl="bgAcc1" presStyleIdx="0" presStyleCnt="3">
        <dgm:presLayoutVars>
          <dgm:bulletEnabled val="1"/>
        </dgm:presLayoutVars>
      </dgm:prSet>
      <dgm:spPr/>
    </dgm:pt>
    <dgm:pt modelId="{C868B0E1-4408-44B4-9D3B-AD6A9D7834D8}" type="pres">
      <dgm:prSet presAssocID="{A78436FD-5291-42E4-BC48-66CED82A8E09}" presName="parentNode1" presStyleLbl="node1" presStyleIdx="0" presStyleCnt="3" custScaleX="141289">
        <dgm:presLayoutVars>
          <dgm:chMax val="1"/>
          <dgm:bulletEnabled val="1"/>
        </dgm:presLayoutVars>
      </dgm:prSet>
      <dgm:spPr/>
    </dgm:pt>
    <dgm:pt modelId="{5B359AD6-1A75-48FD-8C0C-E66FF938B15C}" type="pres">
      <dgm:prSet presAssocID="{A78436FD-5291-42E4-BC48-66CED82A8E09}" presName="connSite1" presStyleCnt="0"/>
      <dgm:spPr/>
    </dgm:pt>
    <dgm:pt modelId="{97567C90-396E-4989-88DC-0DEEF6D28A7E}" type="pres">
      <dgm:prSet presAssocID="{8A919C36-F5B9-470B-976F-E3E3119EF7E3}" presName="Name9" presStyleLbl="sibTrans2D1" presStyleIdx="0" presStyleCnt="2"/>
      <dgm:spPr/>
    </dgm:pt>
    <dgm:pt modelId="{19663763-F763-47EA-A0B2-A5D259F69477}" type="pres">
      <dgm:prSet presAssocID="{F3D58FD6-436E-4092-962F-FB6E27E27942}" presName="composite2" presStyleCnt="0"/>
      <dgm:spPr/>
    </dgm:pt>
    <dgm:pt modelId="{1EF40B4B-F2E1-4397-840B-3CF9EADA9276}" type="pres">
      <dgm:prSet presAssocID="{F3D58FD6-436E-4092-962F-FB6E27E27942}" presName="dummyNode2" presStyleLbl="node1" presStyleIdx="0" presStyleCnt="3"/>
      <dgm:spPr/>
    </dgm:pt>
    <dgm:pt modelId="{73DDFA8C-2B18-4EEB-A2DC-04E0DD5E16BF}" type="pres">
      <dgm:prSet presAssocID="{F3D58FD6-436E-4092-962F-FB6E27E27942}" presName="childNode2" presStyleLbl="bgAcc1" presStyleIdx="1" presStyleCnt="3" custScaleX="153122">
        <dgm:presLayoutVars>
          <dgm:bulletEnabled val="1"/>
        </dgm:presLayoutVars>
      </dgm:prSet>
      <dgm:spPr/>
    </dgm:pt>
    <dgm:pt modelId="{FC848B37-BF94-40D1-AE08-09409B519737}" type="pres">
      <dgm:prSet presAssocID="{F3D58FD6-436E-4092-962F-FB6E27E27942}" presName="childNode2tx" presStyleLbl="bgAcc1" presStyleIdx="1" presStyleCnt="3">
        <dgm:presLayoutVars>
          <dgm:bulletEnabled val="1"/>
        </dgm:presLayoutVars>
      </dgm:prSet>
      <dgm:spPr/>
    </dgm:pt>
    <dgm:pt modelId="{82D75618-E0C9-4E2D-81EC-A4A7B611170D}" type="pres">
      <dgm:prSet presAssocID="{F3D58FD6-436E-4092-962F-FB6E27E27942}" presName="parentNode2" presStyleLbl="node1" presStyleIdx="1" presStyleCnt="3" custScaleX="128826">
        <dgm:presLayoutVars>
          <dgm:chMax val="0"/>
          <dgm:bulletEnabled val="1"/>
        </dgm:presLayoutVars>
      </dgm:prSet>
      <dgm:spPr/>
    </dgm:pt>
    <dgm:pt modelId="{0C5A8C68-CBA1-451F-8F7A-6EEF63753EB1}" type="pres">
      <dgm:prSet presAssocID="{F3D58FD6-436E-4092-962F-FB6E27E27942}" presName="connSite2" presStyleCnt="0"/>
      <dgm:spPr/>
    </dgm:pt>
    <dgm:pt modelId="{D54534F4-EAA9-4A59-9B14-CDA91EDE555F}" type="pres">
      <dgm:prSet presAssocID="{C512C492-91CC-4548-A266-1AB8F1F6AFD7}" presName="Name18" presStyleLbl="sibTrans2D1" presStyleIdx="1" presStyleCnt="2"/>
      <dgm:spPr/>
    </dgm:pt>
    <dgm:pt modelId="{CFDED1CF-63A4-4D16-B618-FA74E2B89A73}" type="pres">
      <dgm:prSet presAssocID="{F00F2438-8DB9-460D-8483-8A97BCC9FB9A}" presName="composite1" presStyleCnt="0"/>
      <dgm:spPr/>
    </dgm:pt>
    <dgm:pt modelId="{C19C5104-C395-405E-91A5-5F61CB73E5C9}" type="pres">
      <dgm:prSet presAssocID="{F00F2438-8DB9-460D-8483-8A97BCC9FB9A}" presName="dummyNode1" presStyleLbl="node1" presStyleIdx="1" presStyleCnt="3"/>
      <dgm:spPr/>
    </dgm:pt>
    <dgm:pt modelId="{1388B315-03AA-4A64-897F-1CFA4AF162E4}" type="pres">
      <dgm:prSet presAssocID="{F00F2438-8DB9-460D-8483-8A97BCC9FB9A}" presName="childNode1" presStyleLbl="bgAcc1" presStyleIdx="2" presStyleCnt="3" custScaleX="208713" custScaleY="150473" custLinFactNeighborX="-2948" custLinFactNeighborY="-10722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D5091E59-C123-454B-A876-1912E13BAEF5}" type="pres">
      <dgm:prSet presAssocID="{F00F2438-8DB9-460D-8483-8A97BCC9FB9A}" presName="childNode1tx" presStyleLbl="bgAcc1" presStyleIdx="2" presStyleCnt="3">
        <dgm:presLayoutVars>
          <dgm:bulletEnabled val="1"/>
        </dgm:presLayoutVars>
      </dgm:prSet>
      <dgm:spPr/>
    </dgm:pt>
    <dgm:pt modelId="{607410CE-DC98-4C85-BC31-589C455D9A63}" type="pres">
      <dgm:prSet presAssocID="{F00F2438-8DB9-460D-8483-8A97BCC9FB9A}" presName="parentNode1" presStyleLbl="node1" presStyleIdx="2" presStyleCnt="3" custScaleX="129422" custLinFactY="14273" custLinFactNeighborX="12078" custLinFactNeighborY="100000">
        <dgm:presLayoutVars>
          <dgm:chMax val="1"/>
          <dgm:bulletEnabled val="1"/>
        </dgm:presLayoutVars>
      </dgm:prSet>
      <dgm:spPr/>
    </dgm:pt>
    <dgm:pt modelId="{8A67D3BF-28DC-4753-8BFE-F290184A22BD}" type="pres">
      <dgm:prSet presAssocID="{F00F2438-8DB9-460D-8483-8A97BCC9FB9A}" presName="connSite1" presStyleCnt="0"/>
      <dgm:spPr/>
    </dgm:pt>
  </dgm:ptLst>
  <dgm:cxnLst>
    <dgm:cxn modelId="{5B3F1418-102D-4D0B-98C7-2313DAB7C91B}" type="presOf" srcId="{A70D1747-2212-4075-931C-ACC9DCA06DBB}" destId="{5A43938F-06FB-4C0C-B305-DE1223B1BF7C}" srcOrd="0" destOrd="1" presId="urn:microsoft.com/office/officeart/2005/8/layout/hProcess4"/>
    <dgm:cxn modelId="{3CF6251A-70AB-4805-9D45-78CCE7EEF6C1}" srcId="{E8E39DBB-BABA-4EA2-AE6F-86D95BB2EE95}" destId="{A78436FD-5291-42E4-BC48-66CED82A8E09}" srcOrd="0" destOrd="0" parTransId="{9AFC505B-066A-4FA6-9A68-97C717797796}" sibTransId="{8A919C36-F5B9-470B-976F-E3E3119EF7E3}"/>
    <dgm:cxn modelId="{FB2A5623-2902-48EA-8D95-14C2667669BF}" srcId="{E8E39DBB-BABA-4EA2-AE6F-86D95BB2EE95}" destId="{F3D58FD6-436E-4092-962F-FB6E27E27942}" srcOrd="1" destOrd="0" parTransId="{2EC01B39-4170-4A3A-AB60-527CB0E38CD5}" sibTransId="{C512C492-91CC-4548-A266-1AB8F1F6AFD7}"/>
    <dgm:cxn modelId="{D0F3692B-7537-45FE-B1C5-56398F3637F0}" type="presOf" srcId="{C512C492-91CC-4548-A266-1AB8F1F6AFD7}" destId="{D54534F4-EAA9-4A59-9B14-CDA91EDE555F}" srcOrd="0" destOrd="0" presId="urn:microsoft.com/office/officeart/2005/8/layout/hProcess4"/>
    <dgm:cxn modelId="{5F7FB739-1131-4FCB-B778-9E6CF4691BB1}" type="presOf" srcId="{801EA58F-CB15-45B2-BE21-0C8E0FE3451B}" destId="{5A43938F-06FB-4C0C-B305-DE1223B1BF7C}" srcOrd="0" destOrd="0" presId="urn:microsoft.com/office/officeart/2005/8/layout/hProcess4"/>
    <dgm:cxn modelId="{CC232342-F5E3-4F10-883A-A68ED2CCA6D1}" type="presOf" srcId="{87909BDC-BAFC-44A4-B4E3-0C770B70A461}" destId="{73DDFA8C-2B18-4EEB-A2DC-04E0DD5E16BF}" srcOrd="0" destOrd="1" presId="urn:microsoft.com/office/officeart/2005/8/layout/hProcess4"/>
    <dgm:cxn modelId="{22CC2568-823E-43F0-9EAC-A2F5408ED09C}" type="presOf" srcId="{8A919C36-F5B9-470B-976F-E3E3119EF7E3}" destId="{97567C90-396E-4989-88DC-0DEEF6D28A7E}" srcOrd="0" destOrd="0" presId="urn:microsoft.com/office/officeart/2005/8/layout/hProcess4"/>
    <dgm:cxn modelId="{592CF052-2983-456C-A3EE-8404B9948FB5}" type="presOf" srcId="{A70D1747-2212-4075-931C-ACC9DCA06DBB}" destId="{4F3550E7-CF2F-41D4-9568-CD7248D9C7DC}" srcOrd="1" destOrd="1" presId="urn:microsoft.com/office/officeart/2005/8/layout/hProcess4"/>
    <dgm:cxn modelId="{B01A4C53-37F5-4E81-BE09-2954CD7913EA}" type="presOf" srcId="{E8E39DBB-BABA-4EA2-AE6F-86D95BB2EE95}" destId="{F6E97452-6581-4507-B60B-5BE8CB0FA14F}" srcOrd="0" destOrd="0" presId="urn:microsoft.com/office/officeart/2005/8/layout/hProcess4"/>
    <dgm:cxn modelId="{B553FE74-18C1-424C-8D16-EE7D0BA255D2}" srcId="{E8E39DBB-BABA-4EA2-AE6F-86D95BB2EE95}" destId="{F00F2438-8DB9-460D-8483-8A97BCC9FB9A}" srcOrd="2" destOrd="0" parTransId="{3B98EEB4-9B71-4624-ABC1-934C0D698A36}" sibTransId="{BFE3EBAF-FA59-4E04-B55E-4C4CA708DB5D}"/>
    <dgm:cxn modelId="{52FE8E7B-5E31-4A72-9CAC-56FE9F3C6202}" srcId="{A78436FD-5291-42E4-BC48-66CED82A8E09}" destId="{A70D1747-2212-4075-931C-ACC9DCA06DBB}" srcOrd="1" destOrd="0" parTransId="{A0709B8D-3616-4DDE-B040-C9756EB2DEC6}" sibTransId="{62F5A16B-8A62-408C-974A-CDF38B403215}"/>
    <dgm:cxn modelId="{84F1C583-D97C-4705-B056-2C459037E870}" type="presOf" srcId="{F15F09EB-F1AD-48EC-855A-395A3DD395CA}" destId="{73DDFA8C-2B18-4EEB-A2DC-04E0DD5E16BF}" srcOrd="0" destOrd="0" presId="urn:microsoft.com/office/officeart/2005/8/layout/hProcess4"/>
    <dgm:cxn modelId="{61200A87-8941-49A6-A3F1-D076500DF998}" srcId="{F3D58FD6-436E-4092-962F-FB6E27E27942}" destId="{EF9BCC88-0A6A-43CD-855A-81B2662E47EB}" srcOrd="2" destOrd="0" parTransId="{8873C94E-629C-4F73-BADB-2F8B920953DD}" sibTransId="{E6BF9397-A6D8-4E26-92D7-82C9A1D6A99E}"/>
    <dgm:cxn modelId="{2CCDF08C-EE9A-4DB5-8251-3E5E7EDEB67F}" type="presOf" srcId="{F15F09EB-F1AD-48EC-855A-395A3DD395CA}" destId="{FC848B37-BF94-40D1-AE08-09409B519737}" srcOrd="1" destOrd="0" presId="urn:microsoft.com/office/officeart/2005/8/layout/hProcess4"/>
    <dgm:cxn modelId="{BDDE8B96-47AA-43E5-B011-FB155BEF639C}" type="presOf" srcId="{EF9BCC88-0A6A-43CD-855A-81B2662E47EB}" destId="{73DDFA8C-2B18-4EEB-A2DC-04E0DD5E16BF}" srcOrd="0" destOrd="2" presId="urn:microsoft.com/office/officeart/2005/8/layout/hProcess4"/>
    <dgm:cxn modelId="{0F07F89C-3973-4213-9D08-D43EF512F73B}" type="presOf" srcId="{EF9BCC88-0A6A-43CD-855A-81B2662E47EB}" destId="{FC848B37-BF94-40D1-AE08-09409B519737}" srcOrd="1" destOrd="2" presId="urn:microsoft.com/office/officeart/2005/8/layout/hProcess4"/>
    <dgm:cxn modelId="{D9829BB5-6FEF-472D-979C-FFB8EB00843A}" type="presOf" srcId="{87909BDC-BAFC-44A4-B4E3-0C770B70A461}" destId="{FC848B37-BF94-40D1-AE08-09409B519737}" srcOrd="1" destOrd="1" presId="urn:microsoft.com/office/officeart/2005/8/layout/hProcess4"/>
    <dgm:cxn modelId="{CC5355B7-1CAE-45B3-8420-7CF5EB2EB9B3}" type="presOf" srcId="{F00F2438-8DB9-460D-8483-8A97BCC9FB9A}" destId="{607410CE-DC98-4C85-BC31-589C455D9A63}" srcOrd="0" destOrd="0" presId="urn:microsoft.com/office/officeart/2005/8/layout/hProcess4"/>
    <dgm:cxn modelId="{1771E0BA-ECD3-4ACB-A5A3-CEF33FF3723F}" type="presOf" srcId="{A78436FD-5291-42E4-BC48-66CED82A8E09}" destId="{C868B0E1-4408-44B4-9D3B-AD6A9D7834D8}" srcOrd="0" destOrd="0" presId="urn:microsoft.com/office/officeart/2005/8/layout/hProcess4"/>
    <dgm:cxn modelId="{6F7E98BF-30CC-4CBC-9687-23434BDFA01B}" type="presOf" srcId="{801EA58F-CB15-45B2-BE21-0C8E0FE3451B}" destId="{4F3550E7-CF2F-41D4-9568-CD7248D9C7DC}" srcOrd="1" destOrd="0" presId="urn:microsoft.com/office/officeart/2005/8/layout/hProcess4"/>
    <dgm:cxn modelId="{2E8453C3-DB96-41BE-8845-99A61474920C}" srcId="{F3D58FD6-436E-4092-962F-FB6E27E27942}" destId="{F15F09EB-F1AD-48EC-855A-395A3DD395CA}" srcOrd="0" destOrd="0" parTransId="{E2EE06D2-164D-4F93-9D5B-C159AD4EDCA5}" sibTransId="{F7358509-A195-456C-BE36-8045F8135986}"/>
    <dgm:cxn modelId="{047349DB-52BC-4B38-B823-9DD19CB820F7}" srcId="{A78436FD-5291-42E4-BC48-66CED82A8E09}" destId="{801EA58F-CB15-45B2-BE21-0C8E0FE3451B}" srcOrd="0" destOrd="0" parTransId="{9DEA9F8E-214B-4750-8C47-B036E231ECE2}" sibTransId="{DEC89B74-642C-44C6-A2C3-B0CA1D179308}"/>
    <dgm:cxn modelId="{E72284F2-2DE3-4B0F-BE93-B770E8924506}" type="presOf" srcId="{F3D58FD6-436E-4092-962F-FB6E27E27942}" destId="{82D75618-E0C9-4E2D-81EC-A4A7B611170D}" srcOrd="0" destOrd="0" presId="urn:microsoft.com/office/officeart/2005/8/layout/hProcess4"/>
    <dgm:cxn modelId="{C572E7FF-7068-4C5C-8529-CF5085835AC6}" srcId="{F3D58FD6-436E-4092-962F-FB6E27E27942}" destId="{87909BDC-BAFC-44A4-B4E3-0C770B70A461}" srcOrd="1" destOrd="0" parTransId="{F3F53609-CF6C-47D0-A805-B12CF2DF2DEB}" sibTransId="{63E23158-F912-483B-8A2B-7621CC2FC328}"/>
    <dgm:cxn modelId="{72B3EE62-A279-409F-AD8C-7E0AAB7BE4C1}" type="presParOf" srcId="{F6E97452-6581-4507-B60B-5BE8CB0FA14F}" destId="{87CC37D9-6D07-4091-B1EA-7453AE29311D}" srcOrd="0" destOrd="0" presId="urn:microsoft.com/office/officeart/2005/8/layout/hProcess4"/>
    <dgm:cxn modelId="{B6C1B26A-D365-4807-A701-8E2E2E13C225}" type="presParOf" srcId="{F6E97452-6581-4507-B60B-5BE8CB0FA14F}" destId="{2AB36492-973B-4E57-86B8-EBD5656F5104}" srcOrd="1" destOrd="0" presId="urn:microsoft.com/office/officeart/2005/8/layout/hProcess4"/>
    <dgm:cxn modelId="{14D41D91-7314-4F2D-B601-92FBA376D094}" type="presParOf" srcId="{F6E97452-6581-4507-B60B-5BE8CB0FA14F}" destId="{CDC40A55-7AD7-442A-AED4-D382F398A3E1}" srcOrd="2" destOrd="0" presId="urn:microsoft.com/office/officeart/2005/8/layout/hProcess4"/>
    <dgm:cxn modelId="{726CD9B6-81A5-474A-A8DB-FEB2C4AF82B8}" type="presParOf" srcId="{CDC40A55-7AD7-442A-AED4-D382F398A3E1}" destId="{70479DC2-B5D7-4894-8C05-88572A710136}" srcOrd="0" destOrd="0" presId="urn:microsoft.com/office/officeart/2005/8/layout/hProcess4"/>
    <dgm:cxn modelId="{A3FFD56A-0267-487B-9EF5-74EB381FBA56}" type="presParOf" srcId="{70479DC2-B5D7-4894-8C05-88572A710136}" destId="{B72EC7F4-C3BF-44A6-AD07-03036C8895CF}" srcOrd="0" destOrd="0" presId="urn:microsoft.com/office/officeart/2005/8/layout/hProcess4"/>
    <dgm:cxn modelId="{29FEF631-09F7-4703-B94F-9F0412E55DEF}" type="presParOf" srcId="{70479DC2-B5D7-4894-8C05-88572A710136}" destId="{5A43938F-06FB-4C0C-B305-DE1223B1BF7C}" srcOrd="1" destOrd="0" presId="urn:microsoft.com/office/officeart/2005/8/layout/hProcess4"/>
    <dgm:cxn modelId="{2B301B3B-E46F-44BF-8B72-35CA930C8891}" type="presParOf" srcId="{70479DC2-B5D7-4894-8C05-88572A710136}" destId="{4F3550E7-CF2F-41D4-9568-CD7248D9C7DC}" srcOrd="2" destOrd="0" presId="urn:microsoft.com/office/officeart/2005/8/layout/hProcess4"/>
    <dgm:cxn modelId="{E81CBF51-3495-4CF9-8845-0457DDBB7871}" type="presParOf" srcId="{70479DC2-B5D7-4894-8C05-88572A710136}" destId="{C868B0E1-4408-44B4-9D3B-AD6A9D7834D8}" srcOrd="3" destOrd="0" presId="urn:microsoft.com/office/officeart/2005/8/layout/hProcess4"/>
    <dgm:cxn modelId="{04C2838D-5D2B-4648-A48D-97C053359306}" type="presParOf" srcId="{70479DC2-B5D7-4894-8C05-88572A710136}" destId="{5B359AD6-1A75-48FD-8C0C-E66FF938B15C}" srcOrd="4" destOrd="0" presId="urn:microsoft.com/office/officeart/2005/8/layout/hProcess4"/>
    <dgm:cxn modelId="{00912830-6D48-4F43-9726-10F1F4037426}" type="presParOf" srcId="{CDC40A55-7AD7-442A-AED4-D382F398A3E1}" destId="{97567C90-396E-4989-88DC-0DEEF6D28A7E}" srcOrd="1" destOrd="0" presId="urn:microsoft.com/office/officeart/2005/8/layout/hProcess4"/>
    <dgm:cxn modelId="{7C721AB7-9161-425A-8DF9-EC33817608CB}" type="presParOf" srcId="{CDC40A55-7AD7-442A-AED4-D382F398A3E1}" destId="{19663763-F763-47EA-A0B2-A5D259F69477}" srcOrd="2" destOrd="0" presId="urn:microsoft.com/office/officeart/2005/8/layout/hProcess4"/>
    <dgm:cxn modelId="{F5E877C1-CDC6-48A0-B288-050584B91595}" type="presParOf" srcId="{19663763-F763-47EA-A0B2-A5D259F69477}" destId="{1EF40B4B-F2E1-4397-840B-3CF9EADA9276}" srcOrd="0" destOrd="0" presId="urn:microsoft.com/office/officeart/2005/8/layout/hProcess4"/>
    <dgm:cxn modelId="{4DD585F2-EF18-4959-BF65-624758E489B5}" type="presParOf" srcId="{19663763-F763-47EA-A0B2-A5D259F69477}" destId="{73DDFA8C-2B18-4EEB-A2DC-04E0DD5E16BF}" srcOrd="1" destOrd="0" presId="urn:microsoft.com/office/officeart/2005/8/layout/hProcess4"/>
    <dgm:cxn modelId="{6F36F4BC-2B8E-4A93-8944-C7FA14D347A4}" type="presParOf" srcId="{19663763-F763-47EA-A0B2-A5D259F69477}" destId="{FC848B37-BF94-40D1-AE08-09409B519737}" srcOrd="2" destOrd="0" presId="urn:microsoft.com/office/officeart/2005/8/layout/hProcess4"/>
    <dgm:cxn modelId="{52E02DEE-5BFF-4AFC-B1CD-78650A380C51}" type="presParOf" srcId="{19663763-F763-47EA-A0B2-A5D259F69477}" destId="{82D75618-E0C9-4E2D-81EC-A4A7B611170D}" srcOrd="3" destOrd="0" presId="urn:microsoft.com/office/officeart/2005/8/layout/hProcess4"/>
    <dgm:cxn modelId="{56B5381C-1E5D-44AD-9D24-36B528A450BC}" type="presParOf" srcId="{19663763-F763-47EA-A0B2-A5D259F69477}" destId="{0C5A8C68-CBA1-451F-8F7A-6EEF63753EB1}" srcOrd="4" destOrd="0" presId="urn:microsoft.com/office/officeart/2005/8/layout/hProcess4"/>
    <dgm:cxn modelId="{3AE941E7-2625-42B3-B5FE-3F78D0854830}" type="presParOf" srcId="{CDC40A55-7AD7-442A-AED4-D382F398A3E1}" destId="{D54534F4-EAA9-4A59-9B14-CDA91EDE555F}" srcOrd="3" destOrd="0" presId="urn:microsoft.com/office/officeart/2005/8/layout/hProcess4"/>
    <dgm:cxn modelId="{F5B44D7B-5602-43F1-96DB-CD400A434094}" type="presParOf" srcId="{CDC40A55-7AD7-442A-AED4-D382F398A3E1}" destId="{CFDED1CF-63A4-4D16-B618-FA74E2B89A73}" srcOrd="4" destOrd="0" presId="urn:microsoft.com/office/officeart/2005/8/layout/hProcess4"/>
    <dgm:cxn modelId="{AA2CEC35-A0C9-483A-BB20-25B3DC281162}" type="presParOf" srcId="{CFDED1CF-63A4-4D16-B618-FA74E2B89A73}" destId="{C19C5104-C395-405E-91A5-5F61CB73E5C9}" srcOrd="0" destOrd="0" presId="urn:microsoft.com/office/officeart/2005/8/layout/hProcess4"/>
    <dgm:cxn modelId="{AE49F9F4-F4A1-406F-8FF3-ABAE3BA1A19C}" type="presParOf" srcId="{CFDED1CF-63A4-4D16-B618-FA74E2B89A73}" destId="{1388B315-03AA-4A64-897F-1CFA4AF162E4}" srcOrd="1" destOrd="0" presId="urn:microsoft.com/office/officeart/2005/8/layout/hProcess4"/>
    <dgm:cxn modelId="{02B5114C-05EB-43D7-B8AF-245FC8221B1E}" type="presParOf" srcId="{CFDED1CF-63A4-4D16-B618-FA74E2B89A73}" destId="{D5091E59-C123-454B-A876-1912E13BAEF5}" srcOrd="2" destOrd="0" presId="urn:microsoft.com/office/officeart/2005/8/layout/hProcess4"/>
    <dgm:cxn modelId="{895DECE1-5064-446C-88F1-C5FBE45CAE4C}" type="presParOf" srcId="{CFDED1CF-63A4-4D16-B618-FA74E2B89A73}" destId="{607410CE-DC98-4C85-BC31-589C455D9A63}" srcOrd="3" destOrd="0" presId="urn:microsoft.com/office/officeart/2005/8/layout/hProcess4"/>
    <dgm:cxn modelId="{692F40B4-5BCE-4863-8AC9-D246D65C30D1}" type="presParOf" srcId="{CFDED1CF-63A4-4D16-B618-FA74E2B89A73}" destId="{8A67D3BF-28DC-4753-8BFE-F290184A22B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3938F-06FB-4C0C-B305-DE1223B1BF7C}">
      <dsp:nvSpPr>
        <dsp:cNvPr id="0" name=""/>
        <dsp:cNvSpPr/>
      </dsp:nvSpPr>
      <dsp:spPr>
        <a:xfrm>
          <a:off x="3826" y="783881"/>
          <a:ext cx="2569092" cy="1279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Detect whether a person is wearing a mask or not</a:t>
          </a:r>
        </a:p>
      </dsp:txBody>
      <dsp:txXfrm>
        <a:off x="33265" y="813320"/>
        <a:ext cx="2510214" cy="946229"/>
      </dsp:txXfrm>
    </dsp:sp>
    <dsp:sp modelId="{97567C90-396E-4989-88DC-0DEEF6D28A7E}">
      <dsp:nvSpPr>
        <dsp:cNvPr id="0" name=""/>
        <dsp:cNvSpPr/>
      </dsp:nvSpPr>
      <dsp:spPr>
        <a:xfrm>
          <a:off x="1281020" y="275519"/>
          <a:ext cx="2822495" cy="2822495"/>
        </a:xfrm>
        <a:prstGeom prst="leftCircularArrow">
          <a:avLst>
            <a:gd name="adj1" fmla="val 3075"/>
            <a:gd name="adj2" fmla="val 377769"/>
            <a:gd name="adj3" fmla="val 2153280"/>
            <a:gd name="adj4" fmla="val 9024489"/>
            <a:gd name="adj5" fmla="val 358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8B0E1-4408-44B4-9D3B-AD6A9D7834D8}">
      <dsp:nvSpPr>
        <dsp:cNvPr id="0" name=""/>
        <dsp:cNvSpPr/>
      </dsp:nvSpPr>
      <dsp:spPr>
        <a:xfrm>
          <a:off x="572933" y="1788989"/>
          <a:ext cx="1947869" cy="548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8990" y="1805046"/>
        <a:ext cx="1915755" cy="516126"/>
      </dsp:txXfrm>
    </dsp:sp>
    <dsp:sp modelId="{73DDFA8C-2B18-4EEB-A2DC-04E0DD5E16BF}">
      <dsp:nvSpPr>
        <dsp:cNvPr id="0" name=""/>
        <dsp:cNvSpPr/>
      </dsp:nvSpPr>
      <dsp:spPr>
        <a:xfrm>
          <a:off x="2986272" y="783881"/>
          <a:ext cx="2374879" cy="1279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Medical pieces of advice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Estimate the pace of spread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 readier</a:t>
          </a:r>
        </a:p>
      </dsp:txBody>
      <dsp:txXfrm>
        <a:off x="3015711" y="1087440"/>
        <a:ext cx="2316001" cy="946229"/>
      </dsp:txXfrm>
    </dsp:sp>
    <dsp:sp modelId="{D54534F4-EAA9-4A59-9B14-CDA91EDE555F}">
      <dsp:nvSpPr>
        <dsp:cNvPr id="0" name=""/>
        <dsp:cNvSpPr/>
      </dsp:nvSpPr>
      <dsp:spPr>
        <a:xfrm>
          <a:off x="4169970" y="-458068"/>
          <a:ext cx="3356384" cy="3356384"/>
        </a:xfrm>
        <a:prstGeom prst="circularArrow">
          <a:avLst>
            <a:gd name="adj1" fmla="val 2586"/>
            <a:gd name="adj2" fmla="val 314063"/>
            <a:gd name="adj3" fmla="val 19333447"/>
            <a:gd name="adj4" fmla="val 12398531"/>
            <a:gd name="adj5" fmla="val 301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75618-E0C9-4E2D-81EC-A4A7B611170D}">
      <dsp:nvSpPr>
        <dsp:cNvPr id="0" name=""/>
        <dsp:cNvSpPr/>
      </dsp:nvSpPr>
      <dsp:spPr>
        <a:xfrm>
          <a:off x="3544182" y="509761"/>
          <a:ext cx="1776049" cy="5482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Application</a:t>
          </a:r>
        </a:p>
      </dsp:txBody>
      <dsp:txXfrm>
        <a:off x="3560239" y="525818"/>
        <a:ext cx="1743935" cy="516126"/>
      </dsp:txXfrm>
    </dsp:sp>
    <dsp:sp modelId="{1388B315-03AA-4A64-897F-1CFA4AF162E4}">
      <dsp:nvSpPr>
        <dsp:cNvPr id="0" name=""/>
        <dsp:cNvSpPr/>
      </dsp:nvSpPr>
      <dsp:spPr>
        <a:xfrm>
          <a:off x="5728782" y="323890"/>
          <a:ext cx="3237080" cy="192489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t="-4000" b="-4000"/>
          </a:stretch>
        </a:blip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410CE-DC98-4C85-BC31-589C455D9A63}">
      <dsp:nvSpPr>
        <dsp:cNvPr id="0" name=""/>
        <dsp:cNvSpPr/>
      </dsp:nvSpPr>
      <dsp:spPr>
        <a:xfrm>
          <a:off x="6925919" y="2298750"/>
          <a:ext cx="1784265" cy="5482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Example</a:t>
          </a:r>
        </a:p>
      </dsp:txBody>
      <dsp:txXfrm>
        <a:off x="6941976" y="2314807"/>
        <a:ext cx="1752151" cy="516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200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320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6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937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209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583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800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698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605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23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ebaa7b3a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ebaa7b3a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060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326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94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5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384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169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52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26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787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60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469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048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45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046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466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29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tmp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F82167-294A-49D1-8C0F-BCE9C812F7FD}"/>
              </a:ext>
            </a:extLst>
          </p:cNvPr>
          <p:cNvSpPr txBox="1"/>
          <p:nvPr/>
        </p:nvSpPr>
        <p:spPr>
          <a:xfrm>
            <a:off x="1912620" y="1347787"/>
            <a:ext cx="5166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1">
              <a:defRPr sz="3200" b="1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cs typeface="B Nazanin" panose="00000400000000000000" pitchFamily="2" charset="-78"/>
              </a:defRPr>
            </a:lvl1pPr>
          </a:lstStyle>
          <a:p>
            <a:r>
              <a:rPr lang="en-US" sz="2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Mask Detection Using Convolutional Neural Networks</a:t>
            </a:r>
            <a:endParaRPr lang="en-US" sz="2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05E96-817C-4515-B2B8-F4BA15CB8480}"/>
              </a:ext>
            </a:extLst>
          </p:cNvPr>
          <p:cNvSpPr txBox="1"/>
          <p:nvPr/>
        </p:nvSpPr>
        <p:spPr>
          <a:xfrm>
            <a:off x="1996440" y="2265102"/>
            <a:ext cx="4785360" cy="1399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Professor: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Zarrinbal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Masouleh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Pedram Peiro - 9825006</a:t>
            </a:r>
            <a:endParaRPr lang="fa-I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/>
            <a:endParaRPr lang="fa-IR" sz="1200" dirty="0">
              <a:solidFill>
                <a:schemeClr val="bg1"/>
              </a:solidFill>
              <a:effectLst/>
              <a:cs typeface="B Nazanin" panose="00000400000000000000" pitchFamily="2" charset="-78"/>
            </a:endParaRPr>
          </a:p>
          <a:p>
            <a:pPr algn="ctr" rt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</a:t>
            </a:r>
            <a:r>
              <a:rPr lang="en-US" sz="1800" dirty="0">
                <a:solidFill>
                  <a:schemeClr val="bg1"/>
                </a:solidFill>
                <a:effectLst/>
                <a:cs typeface="B Nazanin" panose="00000400000000000000" pitchFamily="2" charset="-78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65B57-6B5E-66A6-5C4B-029AD966FD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347787"/>
            <a:ext cx="1379220" cy="1379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EF3EA0-8F86-7F1D-C019-A895757FC6D7}"/>
              </a:ext>
            </a:extLst>
          </p:cNvPr>
          <p:cNvSpPr txBox="1"/>
          <p:nvPr/>
        </p:nvSpPr>
        <p:spPr>
          <a:xfrm>
            <a:off x="-1196340" y="2689681"/>
            <a:ext cx="4716780" cy="576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Amirkabir University of Technology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(Tehran Polytechnic)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Image Preprocessing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BE15D49E-8003-4DB0-BB72-861539AF4570}"/>
              </a:ext>
            </a:extLst>
          </p:cNvPr>
          <p:cNvSpPr txBox="1"/>
          <p:nvPr/>
        </p:nvSpPr>
        <p:spPr>
          <a:xfrm>
            <a:off x="5038998" y="4668828"/>
            <a:ext cx="6093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050" b="1" dirty="0">
                <a:solidFill>
                  <a:schemeClr val="bg1"/>
                </a:solidFill>
                <a:latin typeface="Amatic SC"/>
                <a:cs typeface="B Nazanin" panose="00000400000000000000" pitchFamily="2" charset="-78"/>
              </a:rPr>
              <a:t>روحیه</a:t>
            </a:r>
            <a:endParaRPr lang="en-US" sz="1050" b="1" dirty="0">
              <a:solidFill>
                <a:schemeClr val="bg1"/>
              </a:solidFill>
              <a:latin typeface="Amatic SC"/>
              <a:cs typeface="B Nazanin" panose="00000400000000000000" pitchFamily="2" charset="-78"/>
            </a:endParaRP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0A16E0-6640-98CF-FB84-C3C8EC60D0BA}"/>
              </a:ext>
            </a:extLst>
          </p:cNvPr>
          <p:cNvGrpSpPr/>
          <p:nvPr/>
        </p:nvGrpSpPr>
        <p:grpSpPr>
          <a:xfrm>
            <a:off x="111075" y="856556"/>
            <a:ext cx="6401313" cy="3779944"/>
            <a:chOff x="727704" y="147619"/>
            <a:chExt cx="7451947" cy="46466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11DFE4-72B6-87D9-EB03-ACAEA850C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2178" y="414657"/>
              <a:ext cx="4379643" cy="437964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1E91F6-69AA-11C7-0D11-EBFF9967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704" y="1140609"/>
              <a:ext cx="1117110" cy="10972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8655E7-2CF9-C7CB-42EE-9653D0ADC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2362" y="202039"/>
              <a:ext cx="1117111" cy="10972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D98AE-2681-EC25-45F7-E8C9BD2E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0846" y="147619"/>
              <a:ext cx="1117110" cy="10972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1EC829-0EF0-6C3C-73A1-B41EFDF16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5286" y="872902"/>
              <a:ext cx="1394365" cy="13696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EEFAB3-23D1-D7FF-694B-47567F62A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23914" y="2724737"/>
              <a:ext cx="1117111" cy="10972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744640-9FC4-2196-E168-141ADA7D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1102" y="2650245"/>
              <a:ext cx="1117109" cy="109728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1D007C-DF26-95FF-1E33-B0981896B6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8036" y="2467298"/>
              <a:ext cx="1245879" cy="7864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C277BB-7D8D-D0A6-0C89-EE1518357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2663" y="1662132"/>
              <a:ext cx="1834089" cy="3248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DF2EBD4-79E7-27EE-0AC2-8F3FFCC28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5576" y="1244899"/>
              <a:ext cx="622017" cy="88870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99599B-CFE0-16F1-A827-EF8BE4939F82}"/>
                </a:ext>
              </a:extLst>
            </p:cNvPr>
            <p:cNvCxnSpPr>
              <a:cxnSpLocks/>
            </p:cNvCxnSpPr>
            <p:nvPr/>
          </p:nvCxnSpPr>
          <p:spPr>
            <a:xfrm>
              <a:off x="3194050" y="1299319"/>
              <a:ext cx="493005" cy="51678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FA4A4BA-1A10-0BCA-CF12-7FEE90C9088C}"/>
                </a:ext>
              </a:extLst>
            </p:cNvPr>
            <p:cNvCxnSpPr>
              <a:cxnSpLocks/>
            </p:cNvCxnSpPr>
            <p:nvPr/>
          </p:nvCxnSpPr>
          <p:spPr>
            <a:xfrm>
              <a:off x="1841930" y="1803874"/>
              <a:ext cx="958420" cy="1831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F432BDF-D9F3-1E79-0C07-483563B4467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2258211" y="2254018"/>
              <a:ext cx="1012483" cy="9448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BB83F56-E46A-0F78-A666-97C921A83EC0}"/>
              </a:ext>
            </a:extLst>
          </p:cNvPr>
          <p:cNvSpPr txBox="1"/>
          <p:nvPr/>
        </p:nvSpPr>
        <p:spPr>
          <a:xfrm>
            <a:off x="6661684" y="949796"/>
            <a:ext cx="2504940" cy="2561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4072 images of all classes</a:t>
            </a:r>
          </a:p>
          <a:p>
            <a:pPr algn="ctr"/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3949 images of wear/not wear classes</a:t>
            </a:r>
          </a:p>
          <a:p>
            <a:pPr algn="ctr"/>
            <a:endParaRPr 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Set: 3159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 Set: 395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Set: 394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836167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Basic CNN Models, Pt. 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496BB01-4821-98FA-D27A-A0C819258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3"/>
          <a:stretch/>
        </p:blipFill>
        <p:spPr bwMode="auto">
          <a:xfrm>
            <a:off x="0" y="443310"/>
            <a:ext cx="9045940" cy="3810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41A456D-2729-1D53-7F6E-F8499DE45B0F}"/>
              </a:ext>
            </a:extLst>
          </p:cNvPr>
          <p:cNvGrpSpPr/>
          <p:nvPr/>
        </p:nvGrpSpPr>
        <p:grpSpPr>
          <a:xfrm>
            <a:off x="408277" y="3358798"/>
            <a:ext cx="8697123" cy="1341392"/>
            <a:chOff x="-12217" y="3785808"/>
            <a:chExt cx="8277329" cy="13413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1ECE0A-CCBD-6594-2D1B-4FC92B6F5000}"/>
                </a:ext>
              </a:extLst>
            </p:cNvPr>
            <p:cNvSpPr txBox="1"/>
            <p:nvPr/>
          </p:nvSpPr>
          <p:spPr>
            <a:xfrm>
              <a:off x="580470" y="4030338"/>
              <a:ext cx="795019" cy="254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layer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BE8655-C043-53E1-8FD6-92788F6660A2}"/>
                </a:ext>
              </a:extLst>
            </p:cNvPr>
            <p:cNvSpPr txBox="1"/>
            <p:nvPr/>
          </p:nvSpPr>
          <p:spPr>
            <a:xfrm>
              <a:off x="1044567" y="3839922"/>
              <a:ext cx="1730680" cy="624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 filters, filter size=5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Padding = same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64A4EE-FBAB-E9BA-C0CA-7F501A390DCB}"/>
                </a:ext>
              </a:extLst>
            </p:cNvPr>
            <p:cNvSpPr txBox="1"/>
            <p:nvPr/>
          </p:nvSpPr>
          <p:spPr>
            <a:xfrm>
              <a:off x="2085228" y="3839922"/>
              <a:ext cx="1730680" cy="624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 err="1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</a:t>
              </a: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pool size=2 , stride=2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Padding = same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491779-663B-681C-91E2-98BA18573649}"/>
                </a:ext>
              </a:extLst>
            </p:cNvPr>
            <p:cNvSpPr txBox="1"/>
            <p:nvPr/>
          </p:nvSpPr>
          <p:spPr>
            <a:xfrm>
              <a:off x="3182792" y="3815172"/>
              <a:ext cx="1730680" cy="624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 filters, filter size=5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Padding = same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572706-6D7E-B266-C315-38A1C25F5D2E}"/>
                </a:ext>
              </a:extLst>
            </p:cNvPr>
            <p:cNvSpPr txBox="1"/>
            <p:nvPr/>
          </p:nvSpPr>
          <p:spPr>
            <a:xfrm>
              <a:off x="4280356" y="3832506"/>
              <a:ext cx="1730680" cy="624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 err="1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</a:t>
              </a: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pool size=2 , stride=2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Padding = same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E42534-847B-B1BE-BC99-CD0E6A48CA7E}"/>
                </a:ext>
              </a:extLst>
            </p:cNvPr>
            <p:cNvSpPr txBox="1"/>
            <p:nvPr/>
          </p:nvSpPr>
          <p:spPr>
            <a:xfrm>
              <a:off x="5404931" y="3809157"/>
              <a:ext cx="1730680" cy="624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32 filters, filter size=5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Padding = same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FD4A667-B70E-D301-79AA-621B9AABAE39}"/>
                </a:ext>
              </a:extLst>
            </p:cNvPr>
            <p:cNvSpPr txBox="1"/>
            <p:nvPr/>
          </p:nvSpPr>
          <p:spPr>
            <a:xfrm>
              <a:off x="6534432" y="3785808"/>
              <a:ext cx="1730680" cy="624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 err="1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</a:t>
              </a: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pool size=2 , stride=2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Padding = same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D53097-426B-3DBA-7C2E-08CB8E5EFD8B}"/>
                </a:ext>
              </a:extLst>
            </p:cNvPr>
            <p:cNvSpPr txBox="1"/>
            <p:nvPr/>
          </p:nvSpPr>
          <p:spPr>
            <a:xfrm>
              <a:off x="-12217" y="4501512"/>
              <a:ext cx="1730680" cy="624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64 filters, filter size=5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Padding = same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51526-217B-AD2D-2F7B-E7E411CF9FC3}"/>
                </a:ext>
              </a:extLst>
            </p:cNvPr>
            <p:cNvSpPr txBox="1"/>
            <p:nvPr/>
          </p:nvSpPr>
          <p:spPr>
            <a:xfrm>
              <a:off x="1113117" y="4490404"/>
              <a:ext cx="1730680" cy="624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 err="1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</a:t>
              </a: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pool size=2 , stride=2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Padding = same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3C8D17-2B42-C8E9-227E-D6B54B86155D}"/>
                </a:ext>
              </a:extLst>
            </p:cNvPr>
            <p:cNvSpPr txBox="1"/>
            <p:nvPr/>
          </p:nvSpPr>
          <p:spPr>
            <a:xfrm>
              <a:off x="2553058" y="4642690"/>
              <a:ext cx="795019" cy="254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Flatten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7B3889-DB77-743D-5CAD-A1E57BF7A79E}"/>
                </a:ext>
              </a:extLst>
            </p:cNvPr>
            <p:cNvSpPr txBox="1"/>
            <p:nvPr/>
          </p:nvSpPr>
          <p:spPr>
            <a:xfrm>
              <a:off x="3650622" y="4513262"/>
              <a:ext cx="795019" cy="439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Nodes = 512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F5348A-BB47-4594-73D5-F59A2B2B9488}"/>
                </a:ext>
              </a:extLst>
            </p:cNvPr>
            <p:cNvSpPr txBox="1"/>
            <p:nvPr/>
          </p:nvSpPr>
          <p:spPr>
            <a:xfrm>
              <a:off x="4748186" y="4513262"/>
              <a:ext cx="795019" cy="439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Nodes = 256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C3E4DF-D488-5AD4-3C82-762840E0FD90}"/>
                </a:ext>
              </a:extLst>
            </p:cNvPr>
            <p:cNvSpPr txBox="1"/>
            <p:nvPr/>
          </p:nvSpPr>
          <p:spPr>
            <a:xfrm>
              <a:off x="5872761" y="4513262"/>
              <a:ext cx="795019" cy="439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Nodes = 128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61EB86C-0C17-98CD-BFEB-DBB559423B62}"/>
                </a:ext>
              </a:extLst>
            </p:cNvPr>
            <p:cNvSpPr txBox="1"/>
            <p:nvPr/>
          </p:nvSpPr>
          <p:spPr>
            <a:xfrm>
              <a:off x="6897537" y="4503118"/>
              <a:ext cx="1004470" cy="624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layer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 = sigmoid</a:t>
              </a:r>
              <a:endParaRPr lang="en-US" sz="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67F2DCF-2511-6BAD-56E6-60008C43B52A}"/>
              </a:ext>
            </a:extLst>
          </p:cNvPr>
          <p:cNvCxnSpPr>
            <a:cxnSpLocks/>
          </p:cNvCxnSpPr>
          <p:nvPr/>
        </p:nvCxnSpPr>
        <p:spPr>
          <a:xfrm>
            <a:off x="1767826" y="3764944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183F01-D0E3-350E-C723-A20E742669B1}"/>
              </a:ext>
            </a:extLst>
          </p:cNvPr>
          <p:cNvCxnSpPr>
            <a:cxnSpLocks/>
          </p:cNvCxnSpPr>
          <p:nvPr/>
        </p:nvCxnSpPr>
        <p:spPr>
          <a:xfrm>
            <a:off x="2876951" y="3756478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0700CB-4A3A-822D-7755-6B519056B48B}"/>
              </a:ext>
            </a:extLst>
          </p:cNvPr>
          <p:cNvCxnSpPr>
            <a:cxnSpLocks/>
          </p:cNvCxnSpPr>
          <p:nvPr/>
        </p:nvCxnSpPr>
        <p:spPr>
          <a:xfrm>
            <a:off x="4007251" y="3756478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01DE427-5D1F-3B45-FD98-CFBBA39851D5}"/>
              </a:ext>
            </a:extLst>
          </p:cNvPr>
          <p:cNvCxnSpPr>
            <a:cxnSpLocks/>
          </p:cNvCxnSpPr>
          <p:nvPr/>
        </p:nvCxnSpPr>
        <p:spPr>
          <a:xfrm>
            <a:off x="5167184" y="3722231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52346EF-911A-0821-5FE7-E4357138E457}"/>
              </a:ext>
            </a:extLst>
          </p:cNvPr>
          <p:cNvCxnSpPr>
            <a:cxnSpLocks/>
          </p:cNvCxnSpPr>
          <p:nvPr/>
        </p:nvCxnSpPr>
        <p:spPr>
          <a:xfrm>
            <a:off x="6322884" y="3749142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CB88395-AB08-CA6A-74E8-1F73DAB9674F}"/>
              </a:ext>
            </a:extLst>
          </p:cNvPr>
          <p:cNvCxnSpPr>
            <a:cxnSpLocks/>
          </p:cNvCxnSpPr>
          <p:nvPr/>
        </p:nvCxnSpPr>
        <p:spPr>
          <a:xfrm>
            <a:off x="7523151" y="3717537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3E71A1-4BFB-0CF1-1891-143A6E830CE1}"/>
              </a:ext>
            </a:extLst>
          </p:cNvPr>
          <p:cNvCxnSpPr>
            <a:cxnSpLocks/>
          </p:cNvCxnSpPr>
          <p:nvPr/>
        </p:nvCxnSpPr>
        <p:spPr>
          <a:xfrm>
            <a:off x="7443235" y="4305960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578229-1419-61A0-54A0-A8E01F50E2EC}"/>
              </a:ext>
            </a:extLst>
          </p:cNvPr>
          <p:cNvCxnSpPr>
            <a:cxnSpLocks/>
          </p:cNvCxnSpPr>
          <p:nvPr/>
        </p:nvCxnSpPr>
        <p:spPr>
          <a:xfrm>
            <a:off x="6322883" y="4271423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1B6E52C-A8D5-1D21-F635-678085590680}"/>
              </a:ext>
            </a:extLst>
          </p:cNvPr>
          <p:cNvCxnSpPr>
            <a:cxnSpLocks/>
          </p:cNvCxnSpPr>
          <p:nvPr/>
        </p:nvCxnSpPr>
        <p:spPr>
          <a:xfrm>
            <a:off x="5106200" y="4310172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B00554-35EC-8CA1-ACFE-CE16AF1F8605}"/>
              </a:ext>
            </a:extLst>
          </p:cNvPr>
          <p:cNvCxnSpPr>
            <a:cxnSpLocks/>
          </p:cNvCxnSpPr>
          <p:nvPr/>
        </p:nvCxnSpPr>
        <p:spPr>
          <a:xfrm>
            <a:off x="3938992" y="4375435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B5F3779-BD6A-D28C-1574-05EE41484001}"/>
              </a:ext>
            </a:extLst>
          </p:cNvPr>
          <p:cNvCxnSpPr>
            <a:cxnSpLocks/>
          </p:cNvCxnSpPr>
          <p:nvPr/>
        </p:nvCxnSpPr>
        <p:spPr>
          <a:xfrm>
            <a:off x="3074022" y="4388149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8325664-9C98-208A-7876-E720B5CDAD5B}"/>
              </a:ext>
            </a:extLst>
          </p:cNvPr>
          <p:cNvCxnSpPr>
            <a:cxnSpLocks/>
          </p:cNvCxnSpPr>
          <p:nvPr/>
        </p:nvCxnSpPr>
        <p:spPr>
          <a:xfrm>
            <a:off x="1830052" y="4392037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8BD93886-4404-0B63-A19B-BD90A16F188E}"/>
              </a:ext>
            </a:extLst>
          </p:cNvPr>
          <p:cNvCxnSpPr>
            <a:cxnSpLocks/>
          </p:cNvCxnSpPr>
          <p:nvPr/>
        </p:nvCxnSpPr>
        <p:spPr>
          <a:xfrm>
            <a:off x="585452" y="4388149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44478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Basic CNN Models, Pt. 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4A8CDA9-6453-CBCD-4DBB-9CECF257E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1" y="651912"/>
            <a:ext cx="6903720" cy="328738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CCAA85-9865-5787-85FD-2F6BE522C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257032"/>
              </p:ext>
            </p:extLst>
          </p:nvPr>
        </p:nvGraphicFramePr>
        <p:xfrm>
          <a:off x="224942" y="4039605"/>
          <a:ext cx="5937250" cy="912495"/>
        </p:xfrm>
        <a:graphic>
          <a:graphicData uri="http://schemas.openxmlformats.org/drawingml/2006/table">
            <a:tbl>
              <a:tblPr firstRow="1" firstCol="1" bandRow="1"/>
              <a:tblGrid>
                <a:gridCol w="2968625">
                  <a:extLst>
                    <a:ext uri="{9D8B030D-6E8A-4147-A177-3AD203B41FA5}">
                      <a16:colId xmlns:a16="http://schemas.microsoft.com/office/drawing/2014/main" val="406666309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325118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Error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58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Human-level performance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734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 set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686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Dev set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212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set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453082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57C05C-766A-142C-1D2E-C0434755E16A}"/>
              </a:ext>
            </a:extLst>
          </p:cNvPr>
          <p:cNvCxnSpPr>
            <a:cxnSpLocks/>
          </p:cNvCxnSpPr>
          <p:nvPr/>
        </p:nvCxnSpPr>
        <p:spPr>
          <a:xfrm>
            <a:off x="6248400" y="4169295"/>
            <a:ext cx="0" cy="39508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E30E68-F141-71AC-D19D-F7825D200911}"/>
              </a:ext>
            </a:extLst>
          </p:cNvPr>
          <p:cNvSpPr txBox="1"/>
          <p:nvPr/>
        </p:nvSpPr>
        <p:spPr>
          <a:xfrm>
            <a:off x="6108852" y="4122630"/>
            <a:ext cx="835339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931C9-B0F4-E5CB-2BAF-40C0BB2A8935}"/>
              </a:ext>
            </a:extLst>
          </p:cNvPr>
          <p:cNvSpPr txBox="1"/>
          <p:nvPr/>
        </p:nvSpPr>
        <p:spPr>
          <a:xfrm>
            <a:off x="7167881" y="849153"/>
            <a:ext cx="1831339" cy="18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 Parameters: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8,620,441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Optimizer: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Adam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Loss Function: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Binary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628778500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Basic CNN Models, Pt. 2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3A1753A-2303-2ABF-BEB8-DB4DE88CB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0"/>
          <a:stretch/>
        </p:blipFill>
        <p:spPr bwMode="auto">
          <a:xfrm>
            <a:off x="971471" y="543758"/>
            <a:ext cx="6507954" cy="29218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1ECE0A-CCBD-6594-2D1B-4FC92B6F5000}"/>
              </a:ext>
            </a:extLst>
          </p:cNvPr>
          <p:cNvSpPr txBox="1"/>
          <p:nvPr/>
        </p:nvSpPr>
        <p:spPr>
          <a:xfrm>
            <a:off x="1465622" y="3566277"/>
            <a:ext cx="835339" cy="305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BE8655-C043-53E1-8FD6-92788F6660A2}"/>
              </a:ext>
            </a:extLst>
          </p:cNvPr>
          <p:cNvSpPr txBox="1"/>
          <p:nvPr/>
        </p:nvSpPr>
        <p:spPr>
          <a:xfrm>
            <a:off x="2205961" y="3355767"/>
            <a:ext cx="1818453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filters, filter size=5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 = same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64A4EE-FBAB-E9BA-C0CA-7F501A390DCB}"/>
              </a:ext>
            </a:extLst>
          </p:cNvPr>
          <p:cNvSpPr txBox="1"/>
          <p:nvPr/>
        </p:nvSpPr>
        <p:spPr>
          <a:xfrm>
            <a:off x="3943781" y="3355767"/>
            <a:ext cx="1422878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 size=3 , stride=2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 = same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491779-663B-681C-91E2-98BA18573649}"/>
              </a:ext>
            </a:extLst>
          </p:cNvPr>
          <p:cNvSpPr txBox="1"/>
          <p:nvPr/>
        </p:nvSpPr>
        <p:spPr>
          <a:xfrm>
            <a:off x="5306821" y="3340510"/>
            <a:ext cx="1818453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filters, filter size=5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 = same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572706-6D7E-B266-C315-38A1C25F5D2E}"/>
              </a:ext>
            </a:extLst>
          </p:cNvPr>
          <p:cNvSpPr txBox="1"/>
          <p:nvPr/>
        </p:nvSpPr>
        <p:spPr>
          <a:xfrm>
            <a:off x="6872449" y="3355767"/>
            <a:ext cx="1818453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 size=3 , stride=1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 = same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3C8D17-2B42-C8E9-227E-D6B54B86155D}"/>
              </a:ext>
            </a:extLst>
          </p:cNvPr>
          <p:cNvSpPr txBox="1"/>
          <p:nvPr/>
        </p:nvSpPr>
        <p:spPr>
          <a:xfrm>
            <a:off x="1465622" y="4296810"/>
            <a:ext cx="835339" cy="295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7B3889-DB77-743D-5CAD-A1E57BF7A79E}"/>
              </a:ext>
            </a:extLst>
          </p:cNvPr>
          <p:cNvSpPr txBox="1"/>
          <p:nvPr/>
        </p:nvSpPr>
        <p:spPr>
          <a:xfrm>
            <a:off x="2678163" y="4208078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128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F5348A-BB47-4594-73D5-F59A2B2B9488}"/>
              </a:ext>
            </a:extLst>
          </p:cNvPr>
          <p:cNvSpPr txBox="1"/>
          <p:nvPr/>
        </p:nvSpPr>
        <p:spPr>
          <a:xfrm>
            <a:off x="4200184" y="4218634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64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1EB86C-0C17-98CD-BFEB-DBB559423B62}"/>
              </a:ext>
            </a:extLst>
          </p:cNvPr>
          <p:cNvSpPr txBox="1"/>
          <p:nvPr/>
        </p:nvSpPr>
        <p:spPr>
          <a:xfrm>
            <a:off x="5477196" y="4260581"/>
            <a:ext cx="1373496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= sigmoid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67F2DCF-2511-6BAD-56E6-60008C43B52A}"/>
              </a:ext>
            </a:extLst>
          </p:cNvPr>
          <p:cNvCxnSpPr>
            <a:cxnSpLocks/>
          </p:cNvCxnSpPr>
          <p:nvPr/>
        </p:nvCxnSpPr>
        <p:spPr>
          <a:xfrm>
            <a:off x="2256776" y="3766418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183F01-D0E3-350E-C723-A20E742669B1}"/>
              </a:ext>
            </a:extLst>
          </p:cNvPr>
          <p:cNvCxnSpPr>
            <a:cxnSpLocks/>
          </p:cNvCxnSpPr>
          <p:nvPr/>
        </p:nvCxnSpPr>
        <p:spPr>
          <a:xfrm>
            <a:off x="3827343" y="3766418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0700CB-4A3A-822D-7755-6B519056B48B}"/>
              </a:ext>
            </a:extLst>
          </p:cNvPr>
          <p:cNvCxnSpPr>
            <a:cxnSpLocks/>
          </p:cNvCxnSpPr>
          <p:nvPr/>
        </p:nvCxnSpPr>
        <p:spPr>
          <a:xfrm>
            <a:off x="5356916" y="3759212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01DE427-5D1F-3B45-FD98-CFBBA39851D5}"/>
              </a:ext>
            </a:extLst>
          </p:cNvPr>
          <p:cNvCxnSpPr>
            <a:cxnSpLocks/>
          </p:cNvCxnSpPr>
          <p:nvPr/>
        </p:nvCxnSpPr>
        <p:spPr>
          <a:xfrm>
            <a:off x="6872449" y="3745297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578229-1419-61A0-54A0-A8E01F50E2EC}"/>
              </a:ext>
            </a:extLst>
          </p:cNvPr>
          <p:cNvCxnSpPr>
            <a:cxnSpLocks/>
          </p:cNvCxnSpPr>
          <p:nvPr/>
        </p:nvCxnSpPr>
        <p:spPr>
          <a:xfrm>
            <a:off x="5305342" y="4494695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1B6E52C-A8D5-1D21-F635-678085590680}"/>
              </a:ext>
            </a:extLst>
          </p:cNvPr>
          <p:cNvCxnSpPr>
            <a:cxnSpLocks/>
          </p:cNvCxnSpPr>
          <p:nvPr/>
        </p:nvCxnSpPr>
        <p:spPr>
          <a:xfrm>
            <a:off x="3825863" y="4507819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B00554-35EC-8CA1-ACFE-CE16AF1F8605}"/>
              </a:ext>
            </a:extLst>
          </p:cNvPr>
          <p:cNvCxnSpPr>
            <a:cxnSpLocks/>
          </p:cNvCxnSpPr>
          <p:nvPr/>
        </p:nvCxnSpPr>
        <p:spPr>
          <a:xfrm>
            <a:off x="2265293" y="4484961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EFD168-E3F8-2F9C-1BCA-4ABD51BD9E8E}"/>
              </a:ext>
            </a:extLst>
          </p:cNvPr>
          <p:cNvCxnSpPr>
            <a:cxnSpLocks/>
          </p:cNvCxnSpPr>
          <p:nvPr/>
        </p:nvCxnSpPr>
        <p:spPr>
          <a:xfrm>
            <a:off x="1408828" y="4484961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34424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Basic CNN Models, Pt. 2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CCAA85-9865-5787-85FD-2F6BE522C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755594"/>
              </p:ext>
            </p:extLst>
          </p:nvPr>
        </p:nvGraphicFramePr>
        <p:xfrm>
          <a:off x="224942" y="4039605"/>
          <a:ext cx="5937250" cy="912495"/>
        </p:xfrm>
        <a:graphic>
          <a:graphicData uri="http://schemas.openxmlformats.org/drawingml/2006/table">
            <a:tbl>
              <a:tblPr firstRow="1" firstCol="1" bandRow="1"/>
              <a:tblGrid>
                <a:gridCol w="2968625">
                  <a:extLst>
                    <a:ext uri="{9D8B030D-6E8A-4147-A177-3AD203B41FA5}">
                      <a16:colId xmlns:a16="http://schemas.microsoft.com/office/drawing/2014/main" val="406666309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325118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Error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58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Human-level performance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734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 set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2%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686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Dev set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212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set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3%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453082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57C05C-766A-142C-1D2E-C0434755E16A}"/>
              </a:ext>
            </a:extLst>
          </p:cNvPr>
          <p:cNvCxnSpPr>
            <a:cxnSpLocks/>
          </p:cNvCxnSpPr>
          <p:nvPr/>
        </p:nvCxnSpPr>
        <p:spPr>
          <a:xfrm>
            <a:off x="6248400" y="4169295"/>
            <a:ext cx="0" cy="39508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E30E68-F141-71AC-D19D-F7825D200911}"/>
              </a:ext>
            </a:extLst>
          </p:cNvPr>
          <p:cNvSpPr txBox="1"/>
          <p:nvPr/>
        </p:nvSpPr>
        <p:spPr>
          <a:xfrm>
            <a:off x="6108852" y="4122630"/>
            <a:ext cx="835339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206A4D-0690-0F0A-DF3C-D6286B157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8" y="694933"/>
            <a:ext cx="6390639" cy="3113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C933E-F600-9D3C-181A-3A84E630D459}"/>
              </a:ext>
            </a:extLst>
          </p:cNvPr>
          <p:cNvSpPr txBox="1"/>
          <p:nvPr/>
        </p:nvSpPr>
        <p:spPr>
          <a:xfrm>
            <a:off x="7167881" y="849153"/>
            <a:ext cx="1831339" cy="18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 Parameters: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19,691,695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Optimizer: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Adam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Loss Function: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Binary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33388868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Basic CNN Models, Pt. 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1ECE0A-CCBD-6594-2D1B-4FC92B6F5000}"/>
              </a:ext>
            </a:extLst>
          </p:cNvPr>
          <p:cNvSpPr txBox="1"/>
          <p:nvPr/>
        </p:nvSpPr>
        <p:spPr>
          <a:xfrm>
            <a:off x="1465622" y="3566277"/>
            <a:ext cx="835339" cy="305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BE8655-C043-53E1-8FD6-92788F6660A2}"/>
              </a:ext>
            </a:extLst>
          </p:cNvPr>
          <p:cNvSpPr txBox="1"/>
          <p:nvPr/>
        </p:nvSpPr>
        <p:spPr>
          <a:xfrm>
            <a:off x="2205961" y="3355767"/>
            <a:ext cx="1818453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 filters, filter size=3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 = same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64A4EE-FBAB-E9BA-C0CA-7F501A390DCB}"/>
              </a:ext>
            </a:extLst>
          </p:cNvPr>
          <p:cNvSpPr txBox="1"/>
          <p:nvPr/>
        </p:nvSpPr>
        <p:spPr>
          <a:xfrm>
            <a:off x="3943781" y="3355767"/>
            <a:ext cx="1422878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 size=3 , stride=1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 = same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491779-663B-681C-91E2-98BA18573649}"/>
              </a:ext>
            </a:extLst>
          </p:cNvPr>
          <p:cNvSpPr txBox="1"/>
          <p:nvPr/>
        </p:nvSpPr>
        <p:spPr>
          <a:xfrm>
            <a:off x="5306821" y="3340510"/>
            <a:ext cx="1818453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 filters, filter size=3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 = valid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572706-6D7E-B266-C315-38A1C25F5D2E}"/>
              </a:ext>
            </a:extLst>
          </p:cNvPr>
          <p:cNvSpPr txBox="1"/>
          <p:nvPr/>
        </p:nvSpPr>
        <p:spPr>
          <a:xfrm>
            <a:off x="6872449" y="3355767"/>
            <a:ext cx="1818453" cy="75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 size=3 , stride=1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 = valid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3C8D17-2B42-C8E9-227E-D6B54B86155D}"/>
              </a:ext>
            </a:extLst>
          </p:cNvPr>
          <p:cNvSpPr txBox="1"/>
          <p:nvPr/>
        </p:nvSpPr>
        <p:spPr>
          <a:xfrm>
            <a:off x="1465622" y="4296810"/>
            <a:ext cx="835339" cy="295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7B3889-DB77-743D-5CAD-A1E57BF7A79E}"/>
              </a:ext>
            </a:extLst>
          </p:cNvPr>
          <p:cNvSpPr txBox="1"/>
          <p:nvPr/>
        </p:nvSpPr>
        <p:spPr>
          <a:xfrm>
            <a:off x="2678163" y="4208078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128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1EB86C-0C17-98CD-BFEB-DBB559423B62}"/>
              </a:ext>
            </a:extLst>
          </p:cNvPr>
          <p:cNvSpPr txBox="1"/>
          <p:nvPr/>
        </p:nvSpPr>
        <p:spPr>
          <a:xfrm>
            <a:off x="3968472" y="4244734"/>
            <a:ext cx="1373496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= sigmoid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67F2DCF-2511-6BAD-56E6-60008C43B52A}"/>
              </a:ext>
            </a:extLst>
          </p:cNvPr>
          <p:cNvCxnSpPr>
            <a:cxnSpLocks/>
          </p:cNvCxnSpPr>
          <p:nvPr/>
        </p:nvCxnSpPr>
        <p:spPr>
          <a:xfrm>
            <a:off x="2256776" y="3766418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183F01-D0E3-350E-C723-A20E742669B1}"/>
              </a:ext>
            </a:extLst>
          </p:cNvPr>
          <p:cNvCxnSpPr>
            <a:cxnSpLocks/>
          </p:cNvCxnSpPr>
          <p:nvPr/>
        </p:nvCxnSpPr>
        <p:spPr>
          <a:xfrm>
            <a:off x="3827343" y="3766418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0700CB-4A3A-822D-7755-6B519056B48B}"/>
              </a:ext>
            </a:extLst>
          </p:cNvPr>
          <p:cNvCxnSpPr>
            <a:cxnSpLocks/>
          </p:cNvCxnSpPr>
          <p:nvPr/>
        </p:nvCxnSpPr>
        <p:spPr>
          <a:xfrm>
            <a:off x="5356916" y="3759212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01DE427-5D1F-3B45-FD98-CFBBA39851D5}"/>
              </a:ext>
            </a:extLst>
          </p:cNvPr>
          <p:cNvCxnSpPr>
            <a:cxnSpLocks/>
          </p:cNvCxnSpPr>
          <p:nvPr/>
        </p:nvCxnSpPr>
        <p:spPr>
          <a:xfrm>
            <a:off x="6872449" y="3745297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1B6E52C-A8D5-1D21-F635-678085590680}"/>
              </a:ext>
            </a:extLst>
          </p:cNvPr>
          <p:cNvCxnSpPr>
            <a:cxnSpLocks/>
          </p:cNvCxnSpPr>
          <p:nvPr/>
        </p:nvCxnSpPr>
        <p:spPr>
          <a:xfrm>
            <a:off x="3825863" y="4507819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B00554-35EC-8CA1-ACFE-CE16AF1F8605}"/>
              </a:ext>
            </a:extLst>
          </p:cNvPr>
          <p:cNvCxnSpPr>
            <a:cxnSpLocks/>
          </p:cNvCxnSpPr>
          <p:nvPr/>
        </p:nvCxnSpPr>
        <p:spPr>
          <a:xfrm>
            <a:off x="2265293" y="4484961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EFD168-E3F8-2F9C-1BCA-4ABD51BD9E8E}"/>
              </a:ext>
            </a:extLst>
          </p:cNvPr>
          <p:cNvCxnSpPr>
            <a:cxnSpLocks/>
          </p:cNvCxnSpPr>
          <p:nvPr/>
        </p:nvCxnSpPr>
        <p:spPr>
          <a:xfrm>
            <a:off x="1408828" y="4484961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1879E6-908E-6BB3-2935-7A23846D2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"/>
          <a:stretch/>
        </p:blipFill>
        <p:spPr bwMode="auto">
          <a:xfrm>
            <a:off x="896282" y="508370"/>
            <a:ext cx="5565432" cy="264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3704110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Basic CNN Models, Pt. 3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CCAA85-9865-5787-85FD-2F6BE522C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266167"/>
              </p:ext>
            </p:extLst>
          </p:nvPr>
        </p:nvGraphicFramePr>
        <p:xfrm>
          <a:off x="796442" y="3467609"/>
          <a:ext cx="5937250" cy="912495"/>
        </p:xfrm>
        <a:graphic>
          <a:graphicData uri="http://schemas.openxmlformats.org/drawingml/2006/table">
            <a:tbl>
              <a:tblPr firstRow="1" firstCol="1" bandRow="1"/>
              <a:tblGrid>
                <a:gridCol w="2968625">
                  <a:extLst>
                    <a:ext uri="{9D8B030D-6E8A-4147-A177-3AD203B41FA5}">
                      <a16:colId xmlns:a16="http://schemas.microsoft.com/office/drawing/2014/main" val="406666309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3251181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Error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58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Human-level performance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734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 set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3%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686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Dev set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212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set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453082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57C05C-766A-142C-1D2E-C0434755E16A}"/>
              </a:ext>
            </a:extLst>
          </p:cNvPr>
          <p:cNvCxnSpPr>
            <a:cxnSpLocks/>
          </p:cNvCxnSpPr>
          <p:nvPr/>
        </p:nvCxnSpPr>
        <p:spPr>
          <a:xfrm>
            <a:off x="6819900" y="3597299"/>
            <a:ext cx="0" cy="39508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E30E68-F141-71AC-D19D-F7825D200911}"/>
              </a:ext>
            </a:extLst>
          </p:cNvPr>
          <p:cNvSpPr txBox="1"/>
          <p:nvPr/>
        </p:nvSpPr>
        <p:spPr>
          <a:xfrm>
            <a:off x="6680352" y="3550634"/>
            <a:ext cx="835339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206A4D-0690-0F0A-DF3C-D6286B15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768" y="1586345"/>
            <a:ext cx="6617684" cy="1377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C933E-F600-9D3C-181A-3A84E630D459}"/>
              </a:ext>
            </a:extLst>
          </p:cNvPr>
          <p:cNvSpPr txBox="1"/>
          <p:nvPr/>
        </p:nvSpPr>
        <p:spPr>
          <a:xfrm>
            <a:off x="7167881" y="1284518"/>
            <a:ext cx="1831339" cy="18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 Parameters: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520,244,417 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Optimizer: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Adam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Loss Function: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Binary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847161343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6093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2" name="Google Shape;934;p46">
            <a:extLst>
              <a:ext uri="{FF2B5EF4-FFF2-40B4-BE49-F238E27FC236}">
                <a16:creationId xmlns:a16="http://schemas.microsoft.com/office/drawing/2014/main" id="{060D12BC-01A5-4CDC-A669-5A75F45E7564}"/>
              </a:ext>
            </a:extLst>
          </p:cNvPr>
          <p:cNvGrpSpPr/>
          <p:nvPr/>
        </p:nvGrpSpPr>
        <p:grpSpPr>
          <a:xfrm>
            <a:off x="355653" y="602257"/>
            <a:ext cx="333016" cy="333016"/>
            <a:chOff x="2594050" y="1631825"/>
            <a:chExt cx="439625" cy="439625"/>
          </a:xfrm>
        </p:grpSpPr>
        <p:sp>
          <p:nvSpPr>
            <p:cNvPr id="23" name="Google Shape;935;p46">
              <a:extLst>
                <a:ext uri="{FF2B5EF4-FFF2-40B4-BE49-F238E27FC236}">
                  <a16:creationId xmlns:a16="http://schemas.microsoft.com/office/drawing/2014/main" id="{5CD9DB3A-52F9-485C-936D-92264067AF1C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6;p46">
              <a:extLst>
                <a:ext uri="{FF2B5EF4-FFF2-40B4-BE49-F238E27FC236}">
                  <a16:creationId xmlns:a16="http://schemas.microsoft.com/office/drawing/2014/main" id="{7E5D3B6C-EAE9-424A-BEE0-76F6E6A32B8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7;p46">
              <a:extLst>
                <a:ext uri="{FF2B5EF4-FFF2-40B4-BE49-F238E27FC236}">
                  <a16:creationId xmlns:a16="http://schemas.microsoft.com/office/drawing/2014/main" id="{FA5998C0-6512-4D15-B241-DE15F4BEAFF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8;p46">
              <a:extLst>
                <a:ext uri="{FF2B5EF4-FFF2-40B4-BE49-F238E27FC236}">
                  <a16:creationId xmlns:a16="http://schemas.microsoft.com/office/drawing/2014/main" id="{329BDDCF-221A-4B13-AA6B-8030FC38ACAA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4DE17C-90F3-FEE7-E5FB-E54BB0E3EE26}"/>
              </a:ext>
            </a:extLst>
          </p:cNvPr>
          <p:cNvGrpSpPr/>
          <p:nvPr/>
        </p:nvGrpSpPr>
        <p:grpSpPr>
          <a:xfrm>
            <a:off x="1577340" y="1783080"/>
            <a:ext cx="5684520" cy="2545080"/>
            <a:chOff x="1584960" y="1874520"/>
            <a:chExt cx="4229100" cy="205305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A2A734B-BAF1-C5B7-D04C-AF04A22D14D3}"/>
                </a:ext>
              </a:extLst>
            </p:cNvPr>
            <p:cNvSpPr/>
            <p:nvPr/>
          </p:nvSpPr>
          <p:spPr>
            <a:xfrm>
              <a:off x="1584960" y="1874520"/>
              <a:ext cx="1965960" cy="891540"/>
            </a:xfrm>
            <a:prstGeom prst="roundRect">
              <a:avLst/>
            </a:prstGeom>
            <a:solidFill>
              <a:srgbClr val="C7D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MobileNet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V2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A20288C-BFF1-4EAB-3A61-7596CEAE8DEF}"/>
                </a:ext>
              </a:extLst>
            </p:cNvPr>
            <p:cNvSpPr/>
            <p:nvPr/>
          </p:nvSpPr>
          <p:spPr>
            <a:xfrm>
              <a:off x="3848100" y="1874520"/>
              <a:ext cx="1965960" cy="891540"/>
            </a:xfrm>
            <a:prstGeom prst="roundRect">
              <a:avLst/>
            </a:prstGeom>
            <a:solidFill>
              <a:srgbClr val="C7D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VGG – 19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2254A67-AA72-DCED-CB42-2543A1E0930B}"/>
                </a:ext>
              </a:extLst>
            </p:cNvPr>
            <p:cNvSpPr/>
            <p:nvPr/>
          </p:nvSpPr>
          <p:spPr>
            <a:xfrm>
              <a:off x="1584960" y="3036035"/>
              <a:ext cx="1965960" cy="891540"/>
            </a:xfrm>
            <a:prstGeom prst="roundRect">
              <a:avLst/>
            </a:prstGeom>
            <a:solidFill>
              <a:srgbClr val="C7D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50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1BA3AA6-4126-9124-8DA7-AAD9B582ED4F}"/>
                </a:ext>
              </a:extLst>
            </p:cNvPr>
            <p:cNvSpPr/>
            <p:nvPr/>
          </p:nvSpPr>
          <p:spPr>
            <a:xfrm>
              <a:off x="3848100" y="3036035"/>
              <a:ext cx="1965960" cy="891540"/>
            </a:xfrm>
            <a:prstGeom prst="roundRect">
              <a:avLst/>
            </a:prstGeom>
            <a:solidFill>
              <a:srgbClr val="C7D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Inception – V3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91574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MobileNet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 – V2</a:t>
            </a: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1ECE0A-CCBD-6594-2D1B-4FC92B6F5000}"/>
              </a:ext>
            </a:extLst>
          </p:cNvPr>
          <p:cNvSpPr txBox="1"/>
          <p:nvPr/>
        </p:nvSpPr>
        <p:spPr>
          <a:xfrm>
            <a:off x="111075" y="2153850"/>
            <a:ext cx="892133" cy="305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Model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3C8D17-2B42-C8E9-227E-D6B54B86155D}"/>
              </a:ext>
            </a:extLst>
          </p:cNvPr>
          <p:cNvSpPr txBox="1"/>
          <p:nvPr/>
        </p:nvSpPr>
        <p:spPr>
          <a:xfrm>
            <a:off x="1112264" y="2149535"/>
            <a:ext cx="835339" cy="295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7B3889-DB77-743D-5CAD-A1E57BF7A79E}"/>
              </a:ext>
            </a:extLst>
          </p:cNvPr>
          <p:cNvSpPr txBox="1"/>
          <p:nvPr/>
        </p:nvSpPr>
        <p:spPr>
          <a:xfrm>
            <a:off x="1916488" y="2023283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256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1EB86C-0C17-98CD-BFEB-DBB559423B62}"/>
              </a:ext>
            </a:extLst>
          </p:cNvPr>
          <p:cNvSpPr txBox="1"/>
          <p:nvPr/>
        </p:nvSpPr>
        <p:spPr>
          <a:xfrm>
            <a:off x="7868877" y="2086227"/>
            <a:ext cx="1373496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= sigmoid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67F2DCF-2511-6BAD-56E6-60008C43B52A}"/>
              </a:ext>
            </a:extLst>
          </p:cNvPr>
          <p:cNvCxnSpPr>
            <a:cxnSpLocks/>
          </p:cNvCxnSpPr>
          <p:nvPr/>
        </p:nvCxnSpPr>
        <p:spPr>
          <a:xfrm>
            <a:off x="1058413" y="2338639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204069-8AA9-235A-DCEA-89F9B7985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8" y="716862"/>
            <a:ext cx="8681152" cy="12891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49689C-95AF-84F1-A2B2-54A8153DC6C4}"/>
              </a:ext>
            </a:extLst>
          </p:cNvPr>
          <p:cNvSpPr txBox="1"/>
          <p:nvPr/>
        </p:nvSpPr>
        <p:spPr>
          <a:xfrm>
            <a:off x="2777499" y="2002222"/>
            <a:ext cx="984764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0.4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84632-B8C8-E7C7-1DBF-DA3399519F84}"/>
              </a:ext>
            </a:extLst>
          </p:cNvPr>
          <p:cNvSpPr txBox="1"/>
          <p:nvPr/>
        </p:nvSpPr>
        <p:spPr>
          <a:xfrm>
            <a:off x="3777401" y="2059682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128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061C8-21AE-A0D6-BF05-2B6A98E92386}"/>
              </a:ext>
            </a:extLst>
          </p:cNvPr>
          <p:cNvSpPr txBox="1"/>
          <p:nvPr/>
        </p:nvSpPr>
        <p:spPr>
          <a:xfrm>
            <a:off x="4787837" y="2042333"/>
            <a:ext cx="984764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0.3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D8BD6-091F-066F-0B3B-DE8952404B52}"/>
              </a:ext>
            </a:extLst>
          </p:cNvPr>
          <p:cNvSpPr txBox="1"/>
          <p:nvPr/>
        </p:nvSpPr>
        <p:spPr>
          <a:xfrm>
            <a:off x="5881657" y="2075554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64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CFF885-2E9B-417C-605F-629EA971126A}"/>
              </a:ext>
            </a:extLst>
          </p:cNvPr>
          <p:cNvSpPr txBox="1"/>
          <p:nvPr/>
        </p:nvSpPr>
        <p:spPr>
          <a:xfrm>
            <a:off x="6904496" y="2076492"/>
            <a:ext cx="984764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0.1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A73C65-4CAC-92D1-8858-32B1AB191F19}"/>
              </a:ext>
            </a:extLst>
          </p:cNvPr>
          <p:cNvCxnSpPr>
            <a:cxnSpLocks/>
          </p:cNvCxnSpPr>
          <p:nvPr/>
        </p:nvCxnSpPr>
        <p:spPr>
          <a:xfrm>
            <a:off x="1817952" y="2326376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505388-6E18-FC9E-4F59-1A52A08C28FF}"/>
              </a:ext>
            </a:extLst>
          </p:cNvPr>
          <p:cNvCxnSpPr>
            <a:cxnSpLocks/>
          </p:cNvCxnSpPr>
          <p:nvPr/>
        </p:nvCxnSpPr>
        <p:spPr>
          <a:xfrm>
            <a:off x="2659699" y="2322767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C74C75-4A19-6DA9-E23F-6561E14345E3}"/>
              </a:ext>
            </a:extLst>
          </p:cNvPr>
          <p:cNvCxnSpPr>
            <a:cxnSpLocks/>
          </p:cNvCxnSpPr>
          <p:nvPr/>
        </p:nvCxnSpPr>
        <p:spPr>
          <a:xfrm>
            <a:off x="3638122" y="2297203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924CD-348E-A99E-D271-1AEC701AA883}"/>
              </a:ext>
            </a:extLst>
          </p:cNvPr>
          <p:cNvCxnSpPr>
            <a:cxnSpLocks/>
          </p:cNvCxnSpPr>
          <p:nvPr/>
        </p:nvCxnSpPr>
        <p:spPr>
          <a:xfrm>
            <a:off x="4572000" y="2338639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F3865A-30FA-9637-91D6-58A7A3767D11}"/>
              </a:ext>
            </a:extLst>
          </p:cNvPr>
          <p:cNvCxnSpPr>
            <a:cxnSpLocks/>
          </p:cNvCxnSpPr>
          <p:nvPr/>
        </p:nvCxnSpPr>
        <p:spPr>
          <a:xfrm>
            <a:off x="5684586" y="2338639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FC8C78-2F72-B14B-CDF0-B3359A9308EE}"/>
              </a:ext>
            </a:extLst>
          </p:cNvPr>
          <p:cNvCxnSpPr>
            <a:cxnSpLocks/>
          </p:cNvCxnSpPr>
          <p:nvPr/>
        </p:nvCxnSpPr>
        <p:spPr>
          <a:xfrm>
            <a:off x="6665026" y="2349312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D6AD6F-B2B0-F3C9-2464-E9993CD524A7}"/>
              </a:ext>
            </a:extLst>
          </p:cNvPr>
          <p:cNvCxnSpPr>
            <a:cxnSpLocks/>
          </p:cNvCxnSpPr>
          <p:nvPr/>
        </p:nvCxnSpPr>
        <p:spPr>
          <a:xfrm>
            <a:off x="7790724" y="2400112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A13389E-2624-8C49-620B-0EE68683DABC}"/>
              </a:ext>
            </a:extLst>
          </p:cNvPr>
          <p:cNvSpPr txBox="1"/>
          <p:nvPr/>
        </p:nvSpPr>
        <p:spPr>
          <a:xfrm>
            <a:off x="786759" y="2746750"/>
            <a:ext cx="7388623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 Total Parameters: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18,355,777 , </a:t>
            </a:r>
            <a:r>
              <a:rPr lang="en-US" sz="105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 Trainable Parameters: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16,097,793 , </a:t>
            </a:r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Optimizer: </a:t>
            </a:r>
            <a:r>
              <a:rPr lang="en-US" sz="1050" dirty="0">
                <a:latin typeface="Times New Roman" panose="02020603050405020304" pitchFamily="18" charset="0"/>
                <a:cs typeface="Arial" panose="020B0604020202020204" pitchFamily="34" charset="0"/>
              </a:rPr>
              <a:t>Adam,   </a:t>
            </a:r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Loss Function: </a:t>
            </a:r>
            <a:r>
              <a:rPr lang="en-US" sz="1050" dirty="0">
                <a:latin typeface="Times New Roman" panose="02020603050405020304" pitchFamily="18" charset="0"/>
                <a:cs typeface="Arial" panose="020B0604020202020204" pitchFamily="34" charset="0"/>
              </a:rPr>
              <a:t>Binary Cross Entropy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7DE84F-2AFA-AC7F-E7DC-0ED5620204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84" y="3090042"/>
            <a:ext cx="6451175" cy="15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51023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MobileNet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 – V2</a:t>
            </a: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EFA58B9-53A8-CE59-1006-D40789D1D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210" y="366285"/>
            <a:ext cx="5021580" cy="250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E08E67-E7DD-6E16-5DED-2366326B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54" y="2896649"/>
            <a:ext cx="4426585" cy="205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60732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8"/>
          <p:cNvSpPr txBox="1">
            <a:spLocks noGrp="1"/>
          </p:cNvSpPr>
          <p:nvPr>
            <p:ph type="title"/>
          </p:nvPr>
        </p:nvSpPr>
        <p:spPr>
          <a:xfrm>
            <a:off x="645089" y="405874"/>
            <a:ext cx="1676642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8" name="Google Shape;608;p3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611" name="Google Shape;611;p38"/>
          <p:cNvGrpSpPr/>
          <p:nvPr/>
        </p:nvGrpSpPr>
        <p:grpSpPr>
          <a:xfrm>
            <a:off x="1246710" y="1798983"/>
            <a:ext cx="473400" cy="473400"/>
            <a:chOff x="1786339" y="1703401"/>
            <a:chExt cx="473400" cy="473400"/>
          </a:xfrm>
        </p:grpSpPr>
        <p:sp>
          <p:nvSpPr>
            <p:cNvPr id="612" name="Google Shape;612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  <a:endParaRPr sz="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2805079" y="1776876"/>
            <a:ext cx="473400" cy="473400"/>
            <a:chOff x="3814414" y="1703401"/>
            <a:chExt cx="473400" cy="473400"/>
          </a:xfrm>
        </p:grpSpPr>
        <p:sp>
          <p:nvSpPr>
            <p:cNvPr id="615" name="Google Shape;615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</a:t>
              </a:r>
              <a:endParaRPr sz="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20" name="Google Shape;620;p38"/>
          <p:cNvGrpSpPr/>
          <p:nvPr/>
        </p:nvGrpSpPr>
        <p:grpSpPr>
          <a:xfrm rot="10800000">
            <a:off x="4443005" y="1821326"/>
            <a:ext cx="334744" cy="334744"/>
            <a:chOff x="6950142" y="3645628"/>
            <a:chExt cx="334744" cy="334744"/>
          </a:xfrm>
        </p:grpSpPr>
        <p:sp>
          <p:nvSpPr>
            <p:cNvPr id="621" name="Google Shape;621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 rot="11047897"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600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5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26" name="Google Shape;626;p38"/>
          <p:cNvGrpSpPr/>
          <p:nvPr/>
        </p:nvGrpSpPr>
        <p:grpSpPr>
          <a:xfrm>
            <a:off x="1956981" y="3431531"/>
            <a:ext cx="473400" cy="473400"/>
            <a:chOff x="2824664" y="3576300"/>
            <a:chExt cx="473400" cy="473400"/>
          </a:xfrm>
        </p:grpSpPr>
        <p:sp>
          <p:nvSpPr>
            <p:cNvPr id="627" name="Google Shape;627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</a:t>
              </a:r>
              <a:endParaRPr sz="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629" name="Google Shape;629;p38"/>
          <p:cNvSpPr txBox="1"/>
          <p:nvPr/>
        </p:nvSpPr>
        <p:spPr>
          <a:xfrm>
            <a:off x="375395" y="1490785"/>
            <a:ext cx="2350130" cy="3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F5378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Problem Statement</a:t>
            </a:r>
            <a:endParaRPr lang="fa-IR" sz="1100" dirty="0">
              <a:solidFill>
                <a:srgbClr val="3F5378"/>
              </a:solidFill>
              <a:latin typeface="Roboto Condensed"/>
              <a:ea typeface="Roboto Condensed"/>
              <a:cs typeface="B Nazanin" panose="00000400000000000000" pitchFamily="2" charset="-78"/>
              <a:sym typeface="Roboto Condensed"/>
            </a:endParaRPr>
          </a:p>
        </p:txBody>
      </p:sp>
      <p:sp>
        <p:nvSpPr>
          <p:cNvPr id="635" name="Google Shape;635;p38"/>
          <p:cNvSpPr/>
          <p:nvPr/>
        </p:nvSpPr>
        <p:spPr>
          <a:xfrm>
            <a:off x="223639" y="648358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29;p38">
            <a:extLst>
              <a:ext uri="{FF2B5EF4-FFF2-40B4-BE49-F238E27FC236}">
                <a16:creationId xmlns:a16="http://schemas.microsoft.com/office/drawing/2014/main" id="{645077F4-3D82-4119-80BF-72699B8F16B1}"/>
              </a:ext>
            </a:extLst>
          </p:cNvPr>
          <p:cNvSpPr txBox="1"/>
          <p:nvPr/>
        </p:nvSpPr>
        <p:spPr>
          <a:xfrm>
            <a:off x="1550460" y="3686637"/>
            <a:ext cx="1286400" cy="3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263248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Introduction</a:t>
            </a:r>
            <a:endParaRPr lang="en-US" sz="1050" dirty="0">
              <a:solidFill>
                <a:srgbClr val="3F5378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32" name="Google Shape;629;p38">
            <a:extLst>
              <a:ext uri="{FF2B5EF4-FFF2-40B4-BE49-F238E27FC236}">
                <a16:creationId xmlns:a16="http://schemas.microsoft.com/office/drawing/2014/main" id="{D6C7EDEE-50E5-4B5B-9E1B-A9D8154310DD}"/>
              </a:ext>
            </a:extLst>
          </p:cNvPr>
          <p:cNvSpPr txBox="1"/>
          <p:nvPr/>
        </p:nvSpPr>
        <p:spPr>
          <a:xfrm>
            <a:off x="2359739" y="1510956"/>
            <a:ext cx="1364101" cy="3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92A8C8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Libraries</a:t>
            </a:r>
            <a:endParaRPr sz="1600" dirty="0">
              <a:solidFill>
                <a:srgbClr val="92A8C8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33" name="Google Shape;629;p38">
            <a:extLst>
              <a:ext uri="{FF2B5EF4-FFF2-40B4-BE49-F238E27FC236}">
                <a16:creationId xmlns:a16="http://schemas.microsoft.com/office/drawing/2014/main" id="{64D46957-C9F9-4712-894F-4081479835D3}"/>
              </a:ext>
            </a:extLst>
          </p:cNvPr>
          <p:cNvSpPr txBox="1"/>
          <p:nvPr/>
        </p:nvSpPr>
        <p:spPr>
          <a:xfrm>
            <a:off x="2427710" y="3699543"/>
            <a:ext cx="2643060" cy="3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FF9800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DataViz</a:t>
            </a:r>
            <a:endParaRPr sz="1050" dirty="0">
              <a:solidFill>
                <a:srgbClr val="FF9800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42" name="Google Shape;629;p38">
            <a:extLst>
              <a:ext uri="{FF2B5EF4-FFF2-40B4-BE49-F238E27FC236}">
                <a16:creationId xmlns:a16="http://schemas.microsoft.com/office/drawing/2014/main" id="{53973062-C591-4B73-9498-71336FB6580D}"/>
              </a:ext>
            </a:extLst>
          </p:cNvPr>
          <p:cNvSpPr txBox="1"/>
          <p:nvPr/>
        </p:nvSpPr>
        <p:spPr>
          <a:xfrm>
            <a:off x="3288847" y="1408353"/>
            <a:ext cx="2643060" cy="3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26F00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Image Identification</a:t>
            </a:r>
            <a:endParaRPr sz="1050" dirty="0">
              <a:solidFill>
                <a:srgbClr val="D26F00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grpSp>
        <p:nvGrpSpPr>
          <p:cNvPr id="617" name="Google Shape;617;p38"/>
          <p:cNvGrpSpPr/>
          <p:nvPr/>
        </p:nvGrpSpPr>
        <p:grpSpPr>
          <a:xfrm rot="10800000">
            <a:off x="3581868" y="3524122"/>
            <a:ext cx="334744" cy="334744"/>
            <a:chOff x="5911817" y="1772729"/>
            <a:chExt cx="334744" cy="334744"/>
          </a:xfrm>
        </p:grpSpPr>
        <p:sp>
          <p:nvSpPr>
            <p:cNvPr id="618" name="Google Shape;618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 rot="10800000"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600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4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248F79-C990-B66A-90E9-83EA8F5CD3FF}"/>
              </a:ext>
            </a:extLst>
          </p:cNvPr>
          <p:cNvGrpSpPr/>
          <p:nvPr/>
        </p:nvGrpSpPr>
        <p:grpSpPr>
          <a:xfrm>
            <a:off x="-66720" y="2285290"/>
            <a:ext cx="9273781" cy="1095542"/>
            <a:chOff x="-764410" y="2208108"/>
            <a:chExt cx="12089933" cy="1370997"/>
          </a:xfrm>
        </p:grpSpPr>
        <p:pic>
          <p:nvPicPr>
            <p:cNvPr id="3" name="Picture 2" descr="Shape, icon, arrow&#10;&#10;Description automatically generated">
              <a:extLst>
                <a:ext uri="{FF2B5EF4-FFF2-40B4-BE49-F238E27FC236}">
                  <a16:creationId xmlns:a16="http://schemas.microsoft.com/office/drawing/2014/main" id="{7DA6BF98-5B6C-49A3-808E-F9940AE05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823" r="32785"/>
            <a:stretch/>
          </p:blipFill>
          <p:spPr>
            <a:xfrm>
              <a:off x="-764410" y="2208108"/>
              <a:ext cx="6072996" cy="1370997"/>
            </a:xfrm>
            <a:prstGeom prst="rect">
              <a:avLst/>
            </a:prstGeom>
          </p:spPr>
        </p:pic>
        <p:pic>
          <p:nvPicPr>
            <p:cNvPr id="4" name="Picture 3" descr="Shape, icon, arrow&#10;&#10;Description automatically generated">
              <a:extLst>
                <a:ext uri="{FF2B5EF4-FFF2-40B4-BE49-F238E27FC236}">
                  <a16:creationId xmlns:a16="http://schemas.microsoft.com/office/drawing/2014/main" id="{ABEB2D94-3751-4F86-9DCE-BAEDEE84C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822" r="32785"/>
            <a:stretch/>
          </p:blipFill>
          <p:spPr>
            <a:xfrm flipH="1">
              <a:off x="5252526" y="2208108"/>
              <a:ext cx="6072997" cy="1370997"/>
            </a:xfrm>
            <a:prstGeom prst="rect">
              <a:avLst/>
            </a:prstGeom>
          </p:spPr>
        </p:pic>
      </p:grpSp>
      <p:grpSp>
        <p:nvGrpSpPr>
          <p:cNvPr id="29" name="Google Shape;614;p38">
            <a:extLst>
              <a:ext uri="{FF2B5EF4-FFF2-40B4-BE49-F238E27FC236}">
                <a16:creationId xmlns:a16="http://schemas.microsoft.com/office/drawing/2014/main" id="{73E2218F-C558-A6D0-F660-6C245EEDC03C}"/>
              </a:ext>
            </a:extLst>
          </p:cNvPr>
          <p:cNvGrpSpPr/>
          <p:nvPr/>
        </p:nvGrpSpPr>
        <p:grpSpPr>
          <a:xfrm>
            <a:off x="5886660" y="1784559"/>
            <a:ext cx="473400" cy="473400"/>
            <a:chOff x="3814414" y="1703401"/>
            <a:chExt cx="473400" cy="473400"/>
          </a:xfrm>
        </p:grpSpPr>
        <p:sp>
          <p:nvSpPr>
            <p:cNvPr id="30" name="Google Shape;615;p38">
              <a:extLst>
                <a:ext uri="{FF2B5EF4-FFF2-40B4-BE49-F238E27FC236}">
                  <a16:creationId xmlns:a16="http://schemas.microsoft.com/office/drawing/2014/main" id="{1FAC4F78-07EA-778F-6988-94C83C2FA067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4" name="Google Shape;616;p38">
              <a:extLst>
                <a:ext uri="{FF2B5EF4-FFF2-40B4-BE49-F238E27FC236}">
                  <a16:creationId xmlns:a16="http://schemas.microsoft.com/office/drawing/2014/main" id="{4FEAB4A6-BE5E-C2ED-9910-D53DAFA19EEB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7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5" name="Google Shape;620;p38">
            <a:extLst>
              <a:ext uri="{FF2B5EF4-FFF2-40B4-BE49-F238E27FC236}">
                <a16:creationId xmlns:a16="http://schemas.microsoft.com/office/drawing/2014/main" id="{71535020-11E0-9C2E-5B7C-6F1A7B5D3D23}"/>
              </a:ext>
            </a:extLst>
          </p:cNvPr>
          <p:cNvGrpSpPr/>
          <p:nvPr/>
        </p:nvGrpSpPr>
        <p:grpSpPr>
          <a:xfrm rot="10800000">
            <a:off x="7494670" y="1853915"/>
            <a:ext cx="334744" cy="334744"/>
            <a:chOff x="6950142" y="3645628"/>
            <a:chExt cx="334744" cy="334744"/>
          </a:xfrm>
        </p:grpSpPr>
        <p:sp>
          <p:nvSpPr>
            <p:cNvPr id="36" name="Google Shape;621;p38">
              <a:extLst>
                <a:ext uri="{FF2B5EF4-FFF2-40B4-BE49-F238E27FC236}">
                  <a16:creationId xmlns:a16="http://schemas.microsoft.com/office/drawing/2014/main" id="{77F3FDEC-71FF-7606-FDD9-D254B907A0BF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7" name="Google Shape;622;p38">
              <a:extLst>
                <a:ext uri="{FF2B5EF4-FFF2-40B4-BE49-F238E27FC236}">
                  <a16:creationId xmlns:a16="http://schemas.microsoft.com/office/drawing/2014/main" id="{4B794F5F-E00D-1C93-8E6D-8BE0BE5D8B14}"/>
                </a:ext>
              </a:extLst>
            </p:cNvPr>
            <p:cNvSpPr/>
            <p:nvPr/>
          </p:nvSpPr>
          <p:spPr>
            <a:xfrm rot="11047897"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8" name="Google Shape;626;p38">
            <a:extLst>
              <a:ext uri="{FF2B5EF4-FFF2-40B4-BE49-F238E27FC236}">
                <a16:creationId xmlns:a16="http://schemas.microsoft.com/office/drawing/2014/main" id="{39FAB988-3415-B9DF-5DF2-5324584457EB}"/>
              </a:ext>
            </a:extLst>
          </p:cNvPr>
          <p:cNvGrpSpPr/>
          <p:nvPr/>
        </p:nvGrpSpPr>
        <p:grpSpPr>
          <a:xfrm>
            <a:off x="5090540" y="3445721"/>
            <a:ext cx="473400" cy="473400"/>
            <a:chOff x="2824664" y="3576300"/>
            <a:chExt cx="473400" cy="473400"/>
          </a:xfrm>
        </p:grpSpPr>
        <p:sp>
          <p:nvSpPr>
            <p:cNvPr id="39" name="Google Shape;627;p38">
              <a:extLst>
                <a:ext uri="{FF2B5EF4-FFF2-40B4-BE49-F238E27FC236}">
                  <a16:creationId xmlns:a16="http://schemas.microsoft.com/office/drawing/2014/main" id="{4F6EBCAA-E19E-2982-CA2E-5503C5B952EA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0" name="Google Shape;628;p38">
              <a:extLst>
                <a:ext uri="{FF2B5EF4-FFF2-40B4-BE49-F238E27FC236}">
                  <a16:creationId xmlns:a16="http://schemas.microsoft.com/office/drawing/2014/main" id="{49FEC26D-28B6-0FAF-FB2D-92A452AEFCFC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6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1" name="Google Shape;629;p38">
            <a:extLst>
              <a:ext uri="{FF2B5EF4-FFF2-40B4-BE49-F238E27FC236}">
                <a16:creationId xmlns:a16="http://schemas.microsoft.com/office/drawing/2014/main" id="{1626C5BC-EE26-0717-C8A5-E1373F2D8BC7}"/>
              </a:ext>
            </a:extLst>
          </p:cNvPr>
          <p:cNvSpPr txBox="1"/>
          <p:nvPr/>
        </p:nvSpPr>
        <p:spPr>
          <a:xfrm>
            <a:off x="5441320" y="1518639"/>
            <a:ext cx="1364101" cy="3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92A8C8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Splitting Dataset into Train/Dev/Test Sets</a:t>
            </a:r>
            <a:endParaRPr sz="1600" dirty="0">
              <a:solidFill>
                <a:srgbClr val="92A8C8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43" name="Google Shape;629;p38">
            <a:extLst>
              <a:ext uri="{FF2B5EF4-FFF2-40B4-BE49-F238E27FC236}">
                <a16:creationId xmlns:a16="http://schemas.microsoft.com/office/drawing/2014/main" id="{B4BEF28D-3FEF-6CE1-ACD7-50099EFEFC4F}"/>
              </a:ext>
            </a:extLst>
          </p:cNvPr>
          <p:cNvSpPr txBox="1"/>
          <p:nvPr/>
        </p:nvSpPr>
        <p:spPr>
          <a:xfrm>
            <a:off x="5541499" y="3693674"/>
            <a:ext cx="2643060" cy="3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FF9800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Basic CNN Models</a:t>
            </a:r>
            <a:endParaRPr sz="1050" dirty="0">
              <a:solidFill>
                <a:srgbClr val="FF9800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grpSp>
        <p:nvGrpSpPr>
          <p:cNvPr id="44" name="Google Shape;617;p38">
            <a:extLst>
              <a:ext uri="{FF2B5EF4-FFF2-40B4-BE49-F238E27FC236}">
                <a16:creationId xmlns:a16="http://schemas.microsoft.com/office/drawing/2014/main" id="{441D33CD-BDF2-3C1A-1D99-BAE596F69A3A}"/>
              </a:ext>
            </a:extLst>
          </p:cNvPr>
          <p:cNvGrpSpPr/>
          <p:nvPr/>
        </p:nvGrpSpPr>
        <p:grpSpPr>
          <a:xfrm rot="10800000">
            <a:off x="6695657" y="3518253"/>
            <a:ext cx="334744" cy="334744"/>
            <a:chOff x="5911817" y="1772729"/>
            <a:chExt cx="334744" cy="334744"/>
          </a:xfrm>
        </p:grpSpPr>
        <p:sp>
          <p:nvSpPr>
            <p:cNvPr id="45" name="Google Shape;618;p38">
              <a:extLst>
                <a:ext uri="{FF2B5EF4-FFF2-40B4-BE49-F238E27FC236}">
                  <a16:creationId xmlns:a16="http://schemas.microsoft.com/office/drawing/2014/main" id="{F9DAAFB5-2405-02DB-42AC-EC0B702B459D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6" name="Google Shape;619;p38">
              <a:extLst>
                <a:ext uri="{FF2B5EF4-FFF2-40B4-BE49-F238E27FC236}">
                  <a16:creationId xmlns:a16="http://schemas.microsoft.com/office/drawing/2014/main" id="{F01132B6-4092-6458-4F96-E1164CE96FF9}"/>
                </a:ext>
              </a:extLst>
            </p:cNvPr>
            <p:cNvSpPr/>
            <p:nvPr/>
          </p:nvSpPr>
          <p:spPr>
            <a:xfrm rot="10800000"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8</a:t>
              </a:r>
              <a:endParaRPr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7" name="Google Shape;629;p38">
            <a:extLst>
              <a:ext uri="{FF2B5EF4-FFF2-40B4-BE49-F238E27FC236}">
                <a16:creationId xmlns:a16="http://schemas.microsoft.com/office/drawing/2014/main" id="{61C06ECD-0B4B-1254-3F80-E282A082C9B4}"/>
              </a:ext>
            </a:extLst>
          </p:cNvPr>
          <p:cNvSpPr txBox="1"/>
          <p:nvPr/>
        </p:nvSpPr>
        <p:spPr>
          <a:xfrm>
            <a:off x="4686982" y="3707864"/>
            <a:ext cx="1286400" cy="3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263248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Image Preprocessing</a:t>
            </a:r>
            <a:endParaRPr lang="en-US" sz="1050" dirty="0">
              <a:solidFill>
                <a:srgbClr val="3F5378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49" name="Google Shape;629;p38">
            <a:extLst>
              <a:ext uri="{FF2B5EF4-FFF2-40B4-BE49-F238E27FC236}">
                <a16:creationId xmlns:a16="http://schemas.microsoft.com/office/drawing/2014/main" id="{F71DBD71-BE19-3F3D-80A8-7EDE055BDE07}"/>
              </a:ext>
            </a:extLst>
          </p:cNvPr>
          <p:cNvSpPr txBox="1"/>
          <p:nvPr/>
        </p:nvSpPr>
        <p:spPr>
          <a:xfrm>
            <a:off x="6268805" y="1471744"/>
            <a:ext cx="2643060" cy="3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26F00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Transfer Learning</a:t>
            </a:r>
            <a:endParaRPr sz="1050" dirty="0">
              <a:solidFill>
                <a:srgbClr val="D26F00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VGG-19</a:t>
            </a: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1ECE0A-CCBD-6594-2D1B-4FC92B6F5000}"/>
              </a:ext>
            </a:extLst>
          </p:cNvPr>
          <p:cNvSpPr txBox="1"/>
          <p:nvPr/>
        </p:nvSpPr>
        <p:spPr>
          <a:xfrm>
            <a:off x="111075" y="2153850"/>
            <a:ext cx="892133" cy="305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Model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3C8D17-2B42-C8E9-227E-D6B54B86155D}"/>
              </a:ext>
            </a:extLst>
          </p:cNvPr>
          <p:cNvSpPr txBox="1"/>
          <p:nvPr/>
        </p:nvSpPr>
        <p:spPr>
          <a:xfrm>
            <a:off x="2399818" y="2155243"/>
            <a:ext cx="835339" cy="295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7B3889-DB77-743D-5CAD-A1E57BF7A79E}"/>
              </a:ext>
            </a:extLst>
          </p:cNvPr>
          <p:cNvSpPr txBox="1"/>
          <p:nvPr/>
        </p:nvSpPr>
        <p:spPr>
          <a:xfrm>
            <a:off x="3532068" y="2035959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128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1EB86C-0C17-98CD-BFEB-DBB559423B62}"/>
              </a:ext>
            </a:extLst>
          </p:cNvPr>
          <p:cNvSpPr txBox="1"/>
          <p:nvPr/>
        </p:nvSpPr>
        <p:spPr>
          <a:xfrm>
            <a:off x="7156055" y="2088230"/>
            <a:ext cx="1373496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= sigmoid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67F2DCF-2511-6BAD-56E6-60008C43B52A}"/>
              </a:ext>
            </a:extLst>
          </p:cNvPr>
          <p:cNvCxnSpPr>
            <a:cxnSpLocks/>
          </p:cNvCxnSpPr>
          <p:nvPr/>
        </p:nvCxnSpPr>
        <p:spPr>
          <a:xfrm>
            <a:off x="2213384" y="2343463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49689C-95AF-84F1-A2B2-54A8153DC6C4}"/>
              </a:ext>
            </a:extLst>
          </p:cNvPr>
          <p:cNvSpPr txBox="1"/>
          <p:nvPr/>
        </p:nvSpPr>
        <p:spPr>
          <a:xfrm>
            <a:off x="4689789" y="2011076"/>
            <a:ext cx="984764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0.1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84632-B8C8-E7C7-1DBF-DA3399519F84}"/>
              </a:ext>
            </a:extLst>
          </p:cNvPr>
          <p:cNvSpPr txBox="1"/>
          <p:nvPr/>
        </p:nvSpPr>
        <p:spPr>
          <a:xfrm>
            <a:off x="5933055" y="2055802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64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A73C65-4CAC-92D1-8858-32B1AB191F19}"/>
              </a:ext>
            </a:extLst>
          </p:cNvPr>
          <p:cNvCxnSpPr>
            <a:cxnSpLocks/>
          </p:cNvCxnSpPr>
          <p:nvPr/>
        </p:nvCxnSpPr>
        <p:spPr>
          <a:xfrm>
            <a:off x="3214806" y="2339052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505388-6E18-FC9E-4F59-1A52A08C28FF}"/>
              </a:ext>
            </a:extLst>
          </p:cNvPr>
          <p:cNvCxnSpPr>
            <a:cxnSpLocks/>
          </p:cNvCxnSpPr>
          <p:nvPr/>
        </p:nvCxnSpPr>
        <p:spPr>
          <a:xfrm>
            <a:off x="4446729" y="2339052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C74C75-4A19-6DA9-E23F-6561E14345E3}"/>
              </a:ext>
            </a:extLst>
          </p:cNvPr>
          <p:cNvCxnSpPr>
            <a:cxnSpLocks/>
          </p:cNvCxnSpPr>
          <p:nvPr/>
        </p:nvCxnSpPr>
        <p:spPr>
          <a:xfrm>
            <a:off x="5674553" y="2306584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924CD-348E-A99E-D271-1AEC701AA883}"/>
              </a:ext>
            </a:extLst>
          </p:cNvPr>
          <p:cNvCxnSpPr>
            <a:cxnSpLocks/>
          </p:cNvCxnSpPr>
          <p:nvPr/>
        </p:nvCxnSpPr>
        <p:spPr>
          <a:xfrm>
            <a:off x="6863689" y="2351315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A13389E-2624-8C49-620B-0EE68683DABC}"/>
              </a:ext>
            </a:extLst>
          </p:cNvPr>
          <p:cNvSpPr txBox="1"/>
          <p:nvPr/>
        </p:nvSpPr>
        <p:spPr>
          <a:xfrm>
            <a:off x="752417" y="2650968"/>
            <a:ext cx="7388623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 Total Parameters: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20,294,977  , </a:t>
            </a:r>
            <a:r>
              <a:rPr lang="en-US" sz="105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 Trainable Parameters: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270,593  , </a:t>
            </a:r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Optimizer: </a:t>
            </a:r>
            <a:r>
              <a:rPr lang="en-US" sz="1050" dirty="0">
                <a:latin typeface="Times New Roman" panose="02020603050405020304" pitchFamily="18" charset="0"/>
                <a:cs typeface="Arial" panose="020B0604020202020204" pitchFamily="34" charset="0"/>
              </a:rPr>
              <a:t>Adam,   </a:t>
            </a:r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Loss Function: </a:t>
            </a:r>
            <a:r>
              <a:rPr lang="en-US" sz="1050" dirty="0">
                <a:latin typeface="Times New Roman" panose="02020603050405020304" pitchFamily="18" charset="0"/>
                <a:cs typeface="Arial" panose="020B0604020202020204" pitchFamily="34" charset="0"/>
              </a:rPr>
              <a:t>Binary Cross Entropy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FB616-88F1-AF34-B566-3E961571AD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57" y="191400"/>
            <a:ext cx="6559638" cy="18445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7BF59-32AD-D6BC-C023-9677E33CFF09}"/>
              </a:ext>
            </a:extLst>
          </p:cNvPr>
          <p:cNvSpPr txBox="1"/>
          <p:nvPr/>
        </p:nvSpPr>
        <p:spPr>
          <a:xfrm>
            <a:off x="1191394" y="2055802"/>
            <a:ext cx="1099958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 size=3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0B488C-9BD2-DD35-C7B3-BBF0FC528C46}"/>
              </a:ext>
            </a:extLst>
          </p:cNvPr>
          <p:cNvCxnSpPr>
            <a:cxnSpLocks/>
          </p:cNvCxnSpPr>
          <p:nvPr/>
        </p:nvCxnSpPr>
        <p:spPr>
          <a:xfrm>
            <a:off x="968343" y="2327740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C40265F-F374-1B20-3E46-AB88FFB07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52" y="3050649"/>
            <a:ext cx="5860481" cy="20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93514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VGG-19</a:t>
            </a: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C93081-66DB-F6D5-51EA-700E22D13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40" y="262765"/>
            <a:ext cx="5410200" cy="267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FD56DF-8331-5C32-6E31-9987898525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07136" y="3049969"/>
            <a:ext cx="4092084" cy="190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48425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ResNet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 - 50</a:t>
            </a: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3204069-8AA9-235A-DCEA-89F9B798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51568" y="917060"/>
            <a:ext cx="8681152" cy="88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13389E-2624-8C49-620B-0EE68683DABC}"/>
              </a:ext>
            </a:extLst>
          </p:cNvPr>
          <p:cNvSpPr txBox="1"/>
          <p:nvPr/>
        </p:nvSpPr>
        <p:spPr>
          <a:xfrm>
            <a:off x="786757" y="2792162"/>
            <a:ext cx="7388623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 Total Parameters: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24,644,737  , </a:t>
            </a:r>
            <a:r>
              <a:rPr lang="en-US" sz="105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 Trainable Parameters: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1,057,025  , </a:t>
            </a:r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Optimizer: </a:t>
            </a:r>
            <a:r>
              <a:rPr lang="en-US" sz="1050" dirty="0">
                <a:latin typeface="Times New Roman" panose="02020603050405020304" pitchFamily="18" charset="0"/>
                <a:cs typeface="Arial" panose="020B0604020202020204" pitchFamily="34" charset="0"/>
              </a:rPr>
              <a:t>Adam,   </a:t>
            </a:r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Loss Function: </a:t>
            </a:r>
            <a:r>
              <a:rPr lang="en-US" sz="1050" dirty="0">
                <a:latin typeface="Times New Roman" panose="02020603050405020304" pitchFamily="18" charset="0"/>
                <a:cs typeface="Arial" panose="020B0604020202020204" pitchFamily="34" charset="0"/>
              </a:rPr>
              <a:t>Binary Cross Entropy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7DE84F-2AFA-AC7F-E7DC-0ED56202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55482" y="3542652"/>
            <a:ext cx="6451175" cy="919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966630-0B32-C349-26D7-EF97817C2716}"/>
              </a:ext>
            </a:extLst>
          </p:cNvPr>
          <p:cNvSpPr txBox="1"/>
          <p:nvPr/>
        </p:nvSpPr>
        <p:spPr>
          <a:xfrm>
            <a:off x="111075" y="2153850"/>
            <a:ext cx="892133" cy="305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Model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186C3-88C7-758A-91B3-8F28A7729D5F}"/>
              </a:ext>
            </a:extLst>
          </p:cNvPr>
          <p:cNvSpPr txBox="1"/>
          <p:nvPr/>
        </p:nvSpPr>
        <p:spPr>
          <a:xfrm>
            <a:off x="2399818" y="2155243"/>
            <a:ext cx="835339" cy="295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39AC10-919C-2AEF-BC0B-82868F34236E}"/>
              </a:ext>
            </a:extLst>
          </p:cNvPr>
          <p:cNvSpPr txBox="1"/>
          <p:nvPr/>
        </p:nvSpPr>
        <p:spPr>
          <a:xfrm>
            <a:off x="3532068" y="2035959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128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81F798-588A-9003-217F-AD46F64E824C}"/>
              </a:ext>
            </a:extLst>
          </p:cNvPr>
          <p:cNvSpPr txBox="1"/>
          <p:nvPr/>
        </p:nvSpPr>
        <p:spPr>
          <a:xfrm>
            <a:off x="7156055" y="2088230"/>
            <a:ext cx="1373496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= sigmoid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0A009B-02E5-8E97-D01D-31EBC86C9E5B}"/>
              </a:ext>
            </a:extLst>
          </p:cNvPr>
          <p:cNvCxnSpPr>
            <a:cxnSpLocks/>
          </p:cNvCxnSpPr>
          <p:nvPr/>
        </p:nvCxnSpPr>
        <p:spPr>
          <a:xfrm>
            <a:off x="2213384" y="2343463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AE90A9-FEF6-DADC-8152-F857E57940AA}"/>
              </a:ext>
            </a:extLst>
          </p:cNvPr>
          <p:cNvSpPr txBox="1"/>
          <p:nvPr/>
        </p:nvSpPr>
        <p:spPr>
          <a:xfrm>
            <a:off x="4689789" y="2011076"/>
            <a:ext cx="984764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0.1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FABC7C-BD4C-08FF-EA92-94626096F491}"/>
              </a:ext>
            </a:extLst>
          </p:cNvPr>
          <p:cNvSpPr txBox="1"/>
          <p:nvPr/>
        </p:nvSpPr>
        <p:spPr>
          <a:xfrm>
            <a:off x="5933055" y="2055802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64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8E8628-9DA2-AC0C-2479-259C51CDE216}"/>
              </a:ext>
            </a:extLst>
          </p:cNvPr>
          <p:cNvCxnSpPr>
            <a:cxnSpLocks/>
          </p:cNvCxnSpPr>
          <p:nvPr/>
        </p:nvCxnSpPr>
        <p:spPr>
          <a:xfrm>
            <a:off x="3214806" y="2339052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98B483-79FA-930E-8699-F6E594AF92D8}"/>
              </a:ext>
            </a:extLst>
          </p:cNvPr>
          <p:cNvCxnSpPr>
            <a:cxnSpLocks/>
          </p:cNvCxnSpPr>
          <p:nvPr/>
        </p:nvCxnSpPr>
        <p:spPr>
          <a:xfrm>
            <a:off x="4446729" y="2339052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96165D-7A1B-FEA6-66CC-D13EF3515279}"/>
              </a:ext>
            </a:extLst>
          </p:cNvPr>
          <p:cNvCxnSpPr>
            <a:cxnSpLocks/>
          </p:cNvCxnSpPr>
          <p:nvPr/>
        </p:nvCxnSpPr>
        <p:spPr>
          <a:xfrm>
            <a:off x="5674553" y="2306584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1CAA5C-5E6C-471F-7C5E-138007B611BB}"/>
              </a:ext>
            </a:extLst>
          </p:cNvPr>
          <p:cNvCxnSpPr>
            <a:cxnSpLocks/>
          </p:cNvCxnSpPr>
          <p:nvPr/>
        </p:nvCxnSpPr>
        <p:spPr>
          <a:xfrm>
            <a:off x="6863689" y="2351315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15588D-3B40-D5D4-FD52-E2AEBBC9DB25}"/>
              </a:ext>
            </a:extLst>
          </p:cNvPr>
          <p:cNvSpPr txBox="1"/>
          <p:nvPr/>
        </p:nvSpPr>
        <p:spPr>
          <a:xfrm>
            <a:off x="1191394" y="2055802"/>
            <a:ext cx="1099958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 size=3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49DFE-11CA-A031-ED93-00B9FCD65A86}"/>
              </a:ext>
            </a:extLst>
          </p:cNvPr>
          <p:cNvCxnSpPr>
            <a:cxnSpLocks/>
          </p:cNvCxnSpPr>
          <p:nvPr/>
        </p:nvCxnSpPr>
        <p:spPr>
          <a:xfrm>
            <a:off x="968343" y="2327740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366532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ResNet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 - 50</a:t>
            </a: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EFA58B9-53A8-CE59-1006-D40789D1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061210" y="377498"/>
            <a:ext cx="5021580" cy="248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E08E67-E7DD-6E16-5DED-2366326BB4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18054" y="2916506"/>
            <a:ext cx="4426585" cy="20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325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Inception – V3</a:t>
            </a: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3204069-8AA9-235A-DCEA-89F9B798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31424" y="617622"/>
            <a:ext cx="8681152" cy="84585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13389E-2624-8C49-620B-0EE68683DABC}"/>
              </a:ext>
            </a:extLst>
          </p:cNvPr>
          <p:cNvSpPr txBox="1"/>
          <p:nvPr/>
        </p:nvSpPr>
        <p:spPr>
          <a:xfrm>
            <a:off x="779139" y="2264170"/>
            <a:ext cx="7388623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 Total Parameters: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22,073,377  , </a:t>
            </a:r>
            <a:r>
              <a:rPr lang="en-US" sz="105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# Trainable Parameters: </a:t>
            </a: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270,593  , </a:t>
            </a:r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Optimizer: </a:t>
            </a:r>
            <a:r>
              <a:rPr lang="en-US" sz="1050" dirty="0">
                <a:latin typeface="Times New Roman" panose="02020603050405020304" pitchFamily="18" charset="0"/>
                <a:cs typeface="Arial" panose="020B0604020202020204" pitchFamily="34" charset="0"/>
              </a:rPr>
              <a:t>Adam,   </a:t>
            </a:r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Loss Function: </a:t>
            </a:r>
            <a:r>
              <a:rPr lang="en-US" sz="1050" dirty="0">
                <a:latin typeface="Times New Roman" panose="02020603050405020304" pitchFamily="18" charset="0"/>
                <a:cs typeface="Arial" panose="020B0604020202020204" pitchFamily="34" charset="0"/>
              </a:rPr>
              <a:t>Binary Cross Entropy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4F1B02-7FB5-AA74-562C-5A55BDCDB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56" y="2597411"/>
            <a:ext cx="6785644" cy="2334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C0BCC3-3234-520B-30D5-30CC42E03E0A}"/>
              </a:ext>
            </a:extLst>
          </p:cNvPr>
          <p:cNvSpPr txBox="1"/>
          <p:nvPr/>
        </p:nvSpPr>
        <p:spPr>
          <a:xfrm>
            <a:off x="278523" y="1653612"/>
            <a:ext cx="892133" cy="305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Model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FC9A68-3161-3E8C-074B-40B67D315BD4}"/>
              </a:ext>
            </a:extLst>
          </p:cNvPr>
          <p:cNvSpPr txBox="1"/>
          <p:nvPr/>
        </p:nvSpPr>
        <p:spPr>
          <a:xfrm>
            <a:off x="2567266" y="1655005"/>
            <a:ext cx="835339" cy="295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B2E51F-3617-EEB2-9322-DED299997830}"/>
              </a:ext>
            </a:extLst>
          </p:cNvPr>
          <p:cNvSpPr txBox="1"/>
          <p:nvPr/>
        </p:nvSpPr>
        <p:spPr>
          <a:xfrm>
            <a:off x="3699516" y="1535721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128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1CDD95-B514-CFCD-D96D-605E90A22582}"/>
              </a:ext>
            </a:extLst>
          </p:cNvPr>
          <p:cNvSpPr txBox="1"/>
          <p:nvPr/>
        </p:nvSpPr>
        <p:spPr>
          <a:xfrm>
            <a:off x="7323503" y="1587992"/>
            <a:ext cx="1373496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= sigmoid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4881B7-25F1-C86E-7870-DD166CF487E0}"/>
              </a:ext>
            </a:extLst>
          </p:cNvPr>
          <p:cNvCxnSpPr>
            <a:cxnSpLocks/>
          </p:cNvCxnSpPr>
          <p:nvPr/>
        </p:nvCxnSpPr>
        <p:spPr>
          <a:xfrm>
            <a:off x="2380832" y="1843225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B5761C7-62D5-1E9F-D0BB-F1463DD32710}"/>
              </a:ext>
            </a:extLst>
          </p:cNvPr>
          <p:cNvSpPr txBox="1"/>
          <p:nvPr/>
        </p:nvSpPr>
        <p:spPr>
          <a:xfrm>
            <a:off x="4857237" y="1510838"/>
            <a:ext cx="984764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0.1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90AB8C-0687-3E63-6A41-57214158C9ED}"/>
              </a:ext>
            </a:extLst>
          </p:cNvPr>
          <p:cNvSpPr txBox="1"/>
          <p:nvPr/>
        </p:nvSpPr>
        <p:spPr>
          <a:xfrm>
            <a:off x="6100503" y="1555564"/>
            <a:ext cx="835339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= 64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ACCD37-02F6-0B68-B211-C9F91E5175CF}"/>
              </a:ext>
            </a:extLst>
          </p:cNvPr>
          <p:cNvCxnSpPr>
            <a:cxnSpLocks/>
          </p:cNvCxnSpPr>
          <p:nvPr/>
        </p:nvCxnSpPr>
        <p:spPr>
          <a:xfrm>
            <a:off x="3382254" y="1838814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9881BD-4C3F-A218-E9B9-C6979C04B585}"/>
              </a:ext>
            </a:extLst>
          </p:cNvPr>
          <p:cNvCxnSpPr>
            <a:cxnSpLocks/>
          </p:cNvCxnSpPr>
          <p:nvPr/>
        </p:nvCxnSpPr>
        <p:spPr>
          <a:xfrm>
            <a:off x="4614177" y="1838814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594369-5590-BFB2-7E99-A089189C8933}"/>
              </a:ext>
            </a:extLst>
          </p:cNvPr>
          <p:cNvCxnSpPr>
            <a:cxnSpLocks/>
          </p:cNvCxnSpPr>
          <p:nvPr/>
        </p:nvCxnSpPr>
        <p:spPr>
          <a:xfrm>
            <a:off x="5842001" y="1806346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8421277-B60D-36C0-B4AA-484934A7CFBF}"/>
              </a:ext>
            </a:extLst>
          </p:cNvPr>
          <p:cNvCxnSpPr>
            <a:cxnSpLocks/>
          </p:cNvCxnSpPr>
          <p:nvPr/>
        </p:nvCxnSpPr>
        <p:spPr>
          <a:xfrm>
            <a:off x="7031137" y="1851077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28FB6C-8C4A-2491-75D3-9DB7BA9580B0}"/>
              </a:ext>
            </a:extLst>
          </p:cNvPr>
          <p:cNvSpPr txBox="1"/>
          <p:nvPr/>
        </p:nvSpPr>
        <p:spPr>
          <a:xfrm>
            <a:off x="1358842" y="1555564"/>
            <a:ext cx="1099958" cy="52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 size=3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13156C-1048-1C90-D19B-052100B30014}"/>
              </a:ext>
            </a:extLst>
          </p:cNvPr>
          <p:cNvCxnSpPr>
            <a:cxnSpLocks/>
          </p:cNvCxnSpPr>
          <p:nvPr/>
        </p:nvCxnSpPr>
        <p:spPr>
          <a:xfrm>
            <a:off x="1135791" y="1827502"/>
            <a:ext cx="1970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682186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224942" y="202039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Inception – V3</a:t>
            </a: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7E59235D-B3F4-7B7A-5715-D05EBF21F584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FF7A74EE-630F-9BBE-4969-20568CD92D0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C611D16D-34F6-31A9-4BED-021417F99CE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6F88FB3-5C4C-8FA1-1325-FB51DEA23A7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69BC05EF-7E84-BC04-B41F-DB69AB41B37D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EFA58B9-53A8-CE59-1006-D40789D1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061210" y="387798"/>
            <a:ext cx="5021580" cy="246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E08E67-E7DD-6E16-5DED-2366326BB4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18054" y="2910780"/>
            <a:ext cx="4426585" cy="20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79426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CF2769E8-308B-4B1E-8A64-2DE36243C258}"/>
              </a:ext>
            </a:extLst>
          </p:cNvPr>
          <p:cNvSpPr txBox="1"/>
          <p:nvPr/>
        </p:nvSpPr>
        <p:spPr>
          <a:xfrm>
            <a:off x="6205713" y="4564098"/>
            <a:ext cx="71820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50" b="1" dirty="0">
                <a:solidFill>
                  <a:schemeClr val="bg1"/>
                </a:solidFill>
                <a:latin typeface="Amatic SC"/>
                <a:cs typeface="B Nazanin" panose="00000400000000000000" pitchFamily="2" charset="-78"/>
              </a:rPr>
              <a:t>شکل­گیری گروه</a:t>
            </a:r>
            <a:endParaRPr lang="en-US" sz="1050" b="1" dirty="0">
              <a:solidFill>
                <a:schemeClr val="bg1"/>
              </a:solidFill>
              <a:latin typeface="Amatic SC"/>
              <a:cs typeface="B Nazanin" panose="00000400000000000000" pitchFamily="2" charset="-78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BE15D49E-8003-4DB0-BB72-861539AF4570}"/>
              </a:ext>
            </a:extLst>
          </p:cNvPr>
          <p:cNvSpPr txBox="1"/>
          <p:nvPr/>
        </p:nvSpPr>
        <p:spPr>
          <a:xfrm>
            <a:off x="5038998" y="4668828"/>
            <a:ext cx="6093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050" b="1" dirty="0">
                <a:solidFill>
                  <a:schemeClr val="bg1"/>
                </a:solidFill>
                <a:latin typeface="Amatic SC"/>
                <a:cs typeface="B Nazanin" panose="00000400000000000000" pitchFamily="2" charset="-78"/>
              </a:rPr>
              <a:t>روحیه</a:t>
            </a:r>
            <a:endParaRPr lang="en-US" sz="1050" b="1" dirty="0">
              <a:solidFill>
                <a:schemeClr val="bg1"/>
              </a:solidFill>
              <a:latin typeface="Amatic SC"/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7E9417-0D61-6525-1E4C-B0B64CE4BE5D}"/>
              </a:ext>
            </a:extLst>
          </p:cNvPr>
          <p:cNvSpPr txBox="1"/>
          <p:nvPr/>
        </p:nvSpPr>
        <p:spPr>
          <a:xfrm>
            <a:off x="332011" y="200446"/>
            <a:ext cx="1852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Misclassified Images</a:t>
            </a:r>
          </a:p>
        </p:txBody>
      </p:sp>
      <p:grpSp>
        <p:nvGrpSpPr>
          <p:cNvPr id="3" name="Google Shape;934;p46">
            <a:extLst>
              <a:ext uri="{FF2B5EF4-FFF2-40B4-BE49-F238E27FC236}">
                <a16:creationId xmlns:a16="http://schemas.microsoft.com/office/drawing/2014/main" id="{EEE402C9-25C0-F759-213F-FC98008869BE}"/>
              </a:ext>
            </a:extLst>
          </p:cNvPr>
          <p:cNvGrpSpPr/>
          <p:nvPr/>
        </p:nvGrpSpPr>
        <p:grpSpPr>
          <a:xfrm>
            <a:off x="111075" y="237599"/>
            <a:ext cx="153086" cy="163721"/>
            <a:chOff x="2594050" y="1631825"/>
            <a:chExt cx="439625" cy="439625"/>
          </a:xfrm>
        </p:grpSpPr>
        <p:sp>
          <p:nvSpPr>
            <p:cNvPr id="4" name="Google Shape;935;p46">
              <a:extLst>
                <a:ext uri="{FF2B5EF4-FFF2-40B4-BE49-F238E27FC236}">
                  <a16:creationId xmlns:a16="http://schemas.microsoft.com/office/drawing/2014/main" id="{6D1D306F-A8C7-DC4B-40C6-36AF4FBC35C5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6;p46">
              <a:extLst>
                <a:ext uri="{FF2B5EF4-FFF2-40B4-BE49-F238E27FC236}">
                  <a16:creationId xmlns:a16="http://schemas.microsoft.com/office/drawing/2014/main" id="{A59E72C6-3D0F-858B-8B53-E1A4D11BB127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7;p46">
              <a:extLst>
                <a:ext uri="{FF2B5EF4-FFF2-40B4-BE49-F238E27FC236}">
                  <a16:creationId xmlns:a16="http://schemas.microsoft.com/office/drawing/2014/main" id="{448898E9-6946-3B3B-B193-45CC74D8DF77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8;p46">
              <a:extLst>
                <a:ext uri="{FF2B5EF4-FFF2-40B4-BE49-F238E27FC236}">
                  <a16:creationId xmlns:a16="http://schemas.microsoft.com/office/drawing/2014/main" id="{CF2511FD-E350-0087-94FD-E5DC4DBF34D6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92C409-C75E-65FF-4CFE-2F12B3762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8" y="1293333"/>
            <a:ext cx="2455996" cy="2903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013D3-FC10-D52D-15FC-5FB9AFDA9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028" y="213951"/>
            <a:ext cx="1455412" cy="10058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D64598-4C01-8320-86E8-141000B09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688" y="225126"/>
            <a:ext cx="1455561" cy="100584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C8B854-40AC-F86B-28BC-942BECFF1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86" y="225126"/>
            <a:ext cx="1455338" cy="10058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74B184-618E-69FE-216F-519AF9A56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76" y="1371080"/>
            <a:ext cx="1455338" cy="100584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E47BDD-A116-7A88-0376-4A795D4629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688" y="1371080"/>
            <a:ext cx="1455339" cy="10058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47C74-7955-6ACA-6ED8-7F09C9C71D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01" y="1435825"/>
            <a:ext cx="1455796" cy="10058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5147C5-2230-DD40-B0B4-AB458F4EC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10" y="2571750"/>
            <a:ext cx="1455339" cy="10058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8643DB-7ED3-FDA9-4DCA-D3CD5699CB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662" y="1417683"/>
            <a:ext cx="1455339" cy="10058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362667-BBE2-348F-051B-23FDC6C7B1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07" y="2571750"/>
            <a:ext cx="1455339" cy="100584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94D791-82D5-A569-526F-7248D0F236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62" y="200446"/>
            <a:ext cx="1455338" cy="100584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67AA92-7F10-AC2A-886E-18A7259859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85" y="2571750"/>
            <a:ext cx="1455339" cy="10058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058FF2-20AA-9586-FEB1-BC0CBC49C7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662" y="2571750"/>
            <a:ext cx="1455339" cy="10058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F9F9E7-5ADA-8E30-F02C-AC3B0A87AC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09" y="3772420"/>
            <a:ext cx="1455339" cy="100584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112626942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D7252-D3C2-0F2D-7596-34BBE178C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Google Shape;524;p33">
            <a:extLst>
              <a:ext uri="{FF2B5EF4-FFF2-40B4-BE49-F238E27FC236}">
                <a16:creationId xmlns:a16="http://schemas.microsoft.com/office/drawing/2014/main" id="{8244EF9A-F306-D3BE-01D7-262FFC426A81}"/>
              </a:ext>
            </a:extLst>
          </p:cNvPr>
          <p:cNvSpPr txBox="1">
            <a:spLocks/>
          </p:cNvSpPr>
          <p:nvPr/>
        </p:nvSpPr>
        <p:spPr>
          <a:xfrm>
            <a:off x="1060485" y="2571750"/>
            <a:ext cx="7023030" cy="1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6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</a:p>
          <a:p>
            <a:pPr algn="ctr"/>
            <a:r>
              <a:rPr lang="en-US" sz="3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  <a:endParaRPr lang="fa-IR" sz="32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526;p33">
            <a:extLst>
              <a:ext uri="{FF2B5EF4-FFF2-40B4-BE49-F238E27FC236}">
                <a16:creationId xmlns:a16="http://schemas.microsoft.com/office/drawing/2014/main" id="{B9447D90-1502-9FA2-2981-D1490D7FF379}"/>
              </a:ext>
            </a:extLst>
          </p:cNvPr>
          <p:cNvGrpSpPr/>
          <p:nvPr/>
        </p:nvGrpSpPr>
        <p:grpSpPr>
          <a:xfrm>
            <a:off x="3660930" y="561976"/>
            <a:ext cx="2084550" cy="2009774"/>
            <a:chOff x="5972700" y="2330200"/>
            <a:chExt cx="411625" cy="387275"/>
          </a:xfrm>
        </p:grpSpPr>
        <p:sp>
          <p:nvSpPr>
            <p:cNvPr id="5" name="Google Shape;527;p33">
              <a:extLst>
                <a:ext uri="{FF2B5EF4-FFF2-40B4-BE49-F238E27FC236}">
                  <a16:creationId xmlns:a16="http://schemas.microsoft.com/office/drawing/2014/main" id="{267B6B76-309F-A34D-BB66-7F262B5BD223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8;p33">
              <a:extLst>
                <a:ext uri="{FF2B5EF4-FFF2-40B4-BE49-F238E27FC236}">
                  <a16:creationId xmlns:a16="http://schemas.microsoft.com/office/drawing/2014/main" id="{2342C4F9-2313-8B89-6425-B2DE93754F47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680837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fa-IR" sz="2800" dirty="0">
              <a:cs typeface="B Nazanin" panose="00000400000000000000" pitchFamily="2" charset="-78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2" name="Google Shape;934;p46">
            <a:extLst>
              <a:ext uri="{FF2B5EF4-FFF2-40B4-BE49-F238E27FC236}">
                <a16:creationId xmlns:a16="http://schemas.microsoft.com/office/drawing/2014/main" id="{060D12BC-01A5-4CDC-A669-5A75F45E7564}"/>
              </a:ext>
            </a:extLst>
          </p:cNvPr>
          <p:cNvGrpSpPr/>
          <p:nvPr/>
        </p:nvGrpSpPr>
        <p:grpSpPr>
          <a:xfrm>
            <a:off x="452905" y="540587"/>
            <a:ext cx="333016" cy="333016"/>
            <a:chOff x="2594050" y="1631825"/>
            <a:chExt cx="439625" cy="439625"/>
          </a:xfrm>
        </p:grpSpPr>
        <p:sp>
          <p:nvSpPr>
            <p:cNvPr id="23" name="Google Shape;935;p46">
              <a:extLst>
                <a:ext uri="{FF2B5EF4-FFF2-40B4-BE49-F238E27FC236}">
                  <a16:creationId xmlns:a16="http://schemas.microsoft.com/office/drawing/2014/main" id="{5CD9DB3A-52F9-485C-936D-92264067AF1C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6;p46">
              <a:extLst>
                <a:ext uri="{FF2B5EF4-FFF2-40B4-BE49-F238E27FC236}">
                  <a16:creationId xmlns:a16="http://schemas.microsoft.com/office/drawing/2014/main" id="{7E5D3B6C-EAE9-424A-BEE0-76F6E6A32B8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7;p46">
              <a:extLst>
                <a:ext uri="{FF2B5EF4-FFF2-40B4-BE49-F238E27FC236}">
                  <a16:creationId xmlns:a16="http://schemas.microsoft.com/office/drawing/2014/main" id="{FA5998C0-6512-4D15-B241-DE15F4BEAFF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8;p46">
              <a:extLst>
                <a:ext uri="{FF2B5EF4-FFF2-40B4-BE49-F238E27FC236}">
                  <a16:creationId xmlns:a16="http://schemas.microsoft.com/office/drawing/2014/main" id="{329BDDCF-221A-4B13-AA6B-8030FC38ACAA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FDD915-AE27-46A1-91A9-56561EB581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098558"/>
              </p:ext>
            </p:extLst>
          </p:nvPr>
        </p:nvGraphicFramePr>
        <p:xfrm>
          <a:off x="64294" y="1643064"/>
          <a:ext cx="9015412" cy="2846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-355236" y="208288"/>
            <a:ext cx="21574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Introduction to CNN</a:t>
            </a:r>
            <a:endParaRPr kumimoji="0" lang="fa-IR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CF2769E8-308B-4B1E-8A64-2DE36243C258}"/>
              </a:ext>
            </a:extLst>
          </p:cNvPr>
          <p:cNvSpPr txBox="1"/>
          <p:nvPr/>
        </p:nvSpPr>
        <p:spPr>
          <a:xfrm>
            <a:off x="6205713" y="4564098"/>
            <a:ext cx="71820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50" b="1" dirty="0">
                <a:solidFill>
                  <a:schemeClr val="bg1"/>
                </a:solidFill>
                <a:latin typeface="Amatic SC"/>
                <a:cs typeface="B Nazanin" panose="00000400000000000000" pitchFamily="2" charset="-78"/>
              </a:rPr>
              <a:t>شکل­گیری گروه</a:t>
            </a:r>
            <a:endParaRPr lang="en-US" sz="1050" b="1" dirty="0">
              <a:solidFill>
                <a:schemeClr val="bg1"/>
              </a:solidFill>
              <a:latin typeface="Amatic SC"/>
              <a:cs typeface="B Nazanin" panose="00000400000000000000" pitchFamily="2" charset="-78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BE15D49E-8003-4DB0-BB72-861539AF4570}"/>
              </a:ext>
            </a:extLst>
          </p:cNvPr>
          <p:cNvSpPr txBox="1"/>
          <p:nvPr/>
        </p:nvSpPr>
        <p:spPr>
          <a:xfrm>
            <a:off x="5038998" y="4668828"/>
            <a:ext cx="6093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050" b="1" dirty="0">
                <a:solidFill>
                  <a:schemeClr val="bg1"/>
                </a:solidFill>
                <a:latin typeface="Amatic SC"/>
                <a:cs typeface="B Nazanin" panose="00000400000000000000" pitchFamily="2" charset="-78"/>
              </a:rPr>
              <a:t>روحیه</a:t>
            </a:r>
            <a:endParaRPr lang="en-US" sz="1050" b="1" dirty="0">
              <a:solidFill>
                <a:schemeClr val="bg1"/>
              </a:solidFill>
              <a:latin typeface="Amatic SC"/>
              <a:cs typeface="B Nazanin" panose="00000400000000000000" pitchFamily="2" charset="-78"/>
            </a:endParaRP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3CE03DBE-B6F7-F670-828F-278D54B0B4C3}"/>
              </a:ext>
            </a:extLst>
          </p:cNvPr>
          <p:cNvGrpSpPr/>
          <p:nvPr/>
        </p:nvGrpSpPr>
        <p:grpSpPr>
          <a:xfrm>
            <a:off x="146472" y="225923"/>
            <a:ext cx="223849" cy="197843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6C3D1511-B2E7-6013-5866-AB99B6B1D85A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29F8CA14-82B8-49B4-0391-8D652618EC06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48CD5B3-88F4-2273-DE65-0143B9D9B6C1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568B5FEA-AFA0-984B-3E21-81C46B568B41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6590DA86-2A3B-9588-FCF2-920D9CF2C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283" y="559389"/>
            <a:ext cx="6133717" cy="402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63936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371507A5-1B56-46AA-BFA7-333376B65DF7}"/>
              </a:ext>
            </a:extLst>
          </p:cNvPr>
          <p:cNvSpPr txBox="1"/>
          <p:nvPr/>
        </p:nvSpPr>
        <p:spPr>
          <a:xfrm>
            <a:off x="-355236" y="208288"/>
            <a:ext cx="21574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Introduction to CNN</a:t>
            </a:r>
            <a:endParaRPr kumimoji="0" lang="fa-IR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CF2769E8-308B-4B1E-8A64-2DE36243C258}"/>
              </a:ext>
            </a:extLst>
          </p:cNvPr>
          <p:cNvSpPr txBox="1"/>
          <p:nvPr/>
        </p:nvSpPr>
        <p:spPr>
          <a:xfrm>
            <a:off x="6205713" y="4564098"/>
            <a:ext cx="71820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50" b="1" dirty="0">
                <a:solidFill>
                  <a:schemeClr val="bg1"/>
                </a:solidFill>
                <a:latin typeface="Amatic SC"/>
                <a:cs typeface="B Nazanin" panose="00000400000000000000" pitchFamily="2" charset="-78"/>
              </a:rPr>
              <a:t>شکل­گیری گروه</a:t>
            </a:r>
            <a:endParaRPr lang="en-US" sz="1050" b="1" dirty="0">
              <a:solidFill>
                <a:schemeClr val="bg1"/>
              </a:solidFill>
              <a:latin typeface="Amatic SC"/>
              <a:cs typeface="B Nazanin" panose="00000400000000000000" pitchFamily="2" charset="-78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BE15D49E-8003-4DB0-BB72-861539AF4570}"/>
              </a:ext>
            </a:extLst>
          </p:cNvPr>
          <p:cNvSpPr txBox="1"/>
          <p:nvPr/>
        </p:nvSpPr>
        <p:spPr>
          <a:xfrm>
            <a:off x="5038998" y="4668828"/>
            <a:ext cx="6093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050" b="1" dirty="0">
                <a:solidFill>
                  <a:schemeClr val="bg1"/>
                </a:solidFill>
                <a:latin typeface="Amatic SC"/>
                <a:cs typeface="B Nazanin" panose="00000400000000000000" pitchFamily="2" charset="-78"/>
              </a:rPr>
              <a:t>روحیه</a:t>
            </a:r>
            <a:endParaRPr lang="en-US" sz="1050" b="1" dirty="0">
              <a:solidFill>
                <a:schemeClr val="bg1"/>
              </a:solidFill>
              <a:latin typeface="Amatic SC"/>
              <a:cs typeface="B Nazanin" panose="00000400000000000000" pitchFamily="2" charset="-78"/>
            </a:endParaRPr>
          </a:p>
        </p:txBody>
      </p:sp>
      <p:grpSp>
        <p:nvGrpSpPr>
          <p:cNvPr id="2" name="Google Shape;934;p46">
            <a:extLst>
              <a:ext uri="{FF2B5EF4-FFF2-40B4-BE49-F238E27FC236}">
                <a16:creationId xmlns:a16="http://schemas.microsoft.com/office/drawing/2014/main" id="{3CE03DBE-B6F7-F670-828F-278D54B0B4C3}"/>
              </a:ext>
            </a:extLst>
          </p:cNvPr>
          <p:cNvGrpSpPr/>
          <p:nvPr/>
        </p:nvGrpSpPr>
        <p:grpSpPr>
          <a:xfrm>
            <a:off x="146472" y="225923"/>
            <a:ext cx="223849" cy="197843"/>
            <a:chOff x="2594050" y="1631825"/>
            <a:chExt cx="439625" cy="439625"/>
          </a:xfrm>
        </p:grpSpPr>
        <p:sp>
          <p:nvSpPr>
            <p:cNvPr id="3" name="Google Shape;935;p46">
              <a:extLst>
                <a:ext uri="{FF2B5EF4-FFF2-40B4-BE49-F238E27FC236}">
                  <a16:creationId xmlns:a16="http://schemas.microsoft.com/office/drawing/2014/main" id="{6C3D1511-B2E7-6013-5866-AB99B6B1D85A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6;p46">
              <a:extLst>
                <a:ext uri="{FF2B5EF4-FFF2-40B4-BE49-F238E27FC236}">
                  <a16:creationId xmlns:a16="http://schemas.microsoft.com/office/drawing/2014/main" id="{29F8CA14-82B8-49B4-0391-8D652618EC06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7;p46">
              <a:extLst>
                <a:ext uri="{FF2B5EF4-FFF2-40B4-BE49-F238E27FC236}">
                  <a16:creationId xmlns:a16="http://schemas.microsoft.com/office/drawing/2014/main" id="{148CD5B3-88F4-2273-DE65-0143B9D9B6C1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8;p46">
              <a:extLst>
                <a:ext uri="{FF2B5EF4-FFF2-40B4-BE49-F238E27FC236}">
                  <a16:creationId xmlns:a16="http://schemas.microsoft.com/office/drawing/2014/main" id="{568B5FEA-AFA0-984B-3E21-81C46B568B41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21D2E00-B6C5-91D4-E4B4-966FCF717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3" b="2523"/>
          <a:stretch/>
        </p:blipFill>
        <p:spPr>
          <a:xfrm>
            <a:off x="611976" y="682002"/>
            <a:ext cx="7405389" cy="39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13055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  <a:endParaRPr lang="fa-I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2" name="Google Shape;934;p46">
            <a:extLst>
              <a:ext uri="{FF2B5EF4-FFF2-40B4-BE49-F238E27FC236}">
                <a16:creationId xmlns:a16="http://schemas.microsoft.com/office/drawing/2014/main" id="{060D12BC-01A5-4CDC-A669-5A75F45E7564}"/>
              </a:ext>
            </a:extLst>
          </p:cNvPr>
          <p:cNvGrpSpPr/>
          <p:nvPr/>
        </p:nvGrpSpPr>
        <p:grpSpPr>
          <a:xfrm>
            <a:off x="447093" y="602257"/>
            <a:ext cx="333016" cy="333016"/>
            <a:chOff x="2594050" y="1631825"/>
            <a:chExt cx="439625" cy="439625"/>
          </a:xfrm>
        </p:grpSpPr>
        <p:sp>
          <p:nvSpPr>
            <p:cNvPr id="23" name="Google Shape;935;p46">
              <a:extLst>
                <a:ext uri="{FF2B5EF4-FFF2-40B4-BE49-F238E27FC236}">
                  <a16:creationId xmlns:a16="http://schemas.microsoft.com/office/drawing/2014/main" id="{5CD9DB3A-52F9-485C-936D-92264067AF1C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6;p46">
              <a:extLst>
                <a:ext uri="{FF2B5EF4-FFF2-40B4-BE49-F238E27FC236}">
                  <a16:creationId xmlns:a16="http://schemas.microsoft.com/office/drawing/2014/main" id="{7E5D3B6C-EAE9-424A-BEE0-76F6E6A32B8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7;p46">
              <a:extLst>
                <a:ext uri="{FF2B5EF4-FFF2-40B4-BE49-F238E27FC236}">
                  <a16:creationId xmlns:a16="http://schemas.microsoft.com/office/drawing/2014/main" id="{FA5998C0-6512-4D15-B241-DE15F4BEAFF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8;p46">
              <a:extLst>
                <a:ext uri="{FF2B5EF4-FFF2-40B4-BE49-F238E27FC236}">
                  <a16:creationId xmlns:a16="http://schemas.microsoft.com/office/drawing/2014/main" id="{329BDDCF-221A-4B13-AA6B-8030FC38ACAA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06BB3F-BFB2-D18D-1AFC-C2B4280E8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15661" r="64500" b="13611"/>
          <a:stretch/>
        </p:blipFill>
        <p:spPr bwMode="auto">
          <a:xfrm>
            <a:off x="421954" y="1490279"/>
            <a:ext cx="1235347" cy="13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ABDFD8E-1988-142A-78FC-775B902BF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61" y="1318389"/>
            <a:ext cx="1235347" cy="164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45EE691-E63B-5C19-EFC2-8614194CD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81" y="1481437"/>
            <a:ext cx="1441239" cy="144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iscussion of seaborn logo · Issue #2243 · mwaskom/seaborn · GitHub">
            <a:extLst>
              <a:ext uri="{FF2B5EF4-FFF2-40B4-BE49-F238E27FC236}">
                <a16:creationId xmlns:a16="http://schemas.microsoft.com/office/drawing/2014/main" id="{55CA1AEE-1F49-83F4-4F1F-C9EC8AC3A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1378491"/>
            <a:ext cx="1647129" cy="164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8" descr="Opencv Python Logo - Python Opencv, HD Png Download - vhv">
            <a:extLst>
              <a:ext uri="{FF2B5EF4-FFF2-40B4-BE49-F238E27FC236}">
                <a16:creationId xmlns:a16="http://schemas.microsoft.com/office/drawing/2014/main" id="{F275CE81-EFC9-B557-2E3D-CB56AF28BE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2" name="Picture 20" descr="opencv, logo Icon">
            <a:extLst>
              <a:ext uri="{FF2B5EF4-FFF2-40B4-BE49-F238E27FC236}">
                <a16:creationId xmlns:a16="http://schemas.microsoft.com/office/drawing/2014/main" id="{FD01EA59-B0E3-5B0B-E656-EE99C7250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6" r="60454" b="16324"/>
          <a:stretch/>
        </p:blipFill>
        <p:spPr bwMode="auto">
          <a:xfrm>
            <a:off x="7056262" y="1311433"/>
            <a:ext cx="2049138" cy="175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torchvision | Papers With Code">
            <a:extLst>
              <a:ext uri="{FF2B5EF4-FFF2-40B4-BE49-F238E27FC236}">
                <a16:creationId xmlns:a16="http://schemas.microsoft.com/office/drawing/2014/main" id="{CC54B9F8-0CB3-F937-87CD-459134A83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t="13333" r="12248" b="11833"/>
          <a:stretch/>
        </p:blipFill>
        <p:spPr bwMode="auto">
          <a:xfrm>
            <a:off x="245209" y="3205406"/>
            <a:ext cx="1354991" cy="14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Tensorflow, logo Icon in Vector Logo">
            <a:extLst>
              <a:ext uri="{FF2B5EF4-FFF2-40B4-BE49-F238E27FC236}">
                <a16:creationId xmlns:a16="http://schemas.microsoft.com/office/drawing/2014/main" id="{06B759DC-F93C-91C0-5817-3632B3DB8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11" y="3125132"/>
            <a:ext cx="1436527" cy="14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8FF22A14-C04A-A772-64B6-1B94A050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481" y="3245338"/>
            <a:ext cx="1436527" cy="14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47A2B763-5C61-F65D-7DDB-E1861E6A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110" y="3089282"/>
            <a:ext cx="2838888" cy="15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86884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DataViz</a:t>
            </a:r>
            <a:endParaRPr lang="fa-I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2" name="Google Shape;934;p46">
            <a:extLst>
              <a:ext uri="{FF2B5EF4-FFF2-40B4-BE49-F238E27FC236}">
                <a16:creationId xmlns:a16="http://schemas.microsoft.com/office/drawing/2014/main" id="{060D12BC-01A5-4CDC-A669-5A75F45E7564}"/>
              </a:ext>
            </a:extLst>
          </p:cNvPr>
          <p:cNvGrpSpPr/>
          <p:nvPr/>
        </p:nvGrpSpPr>
        <p:grpSpPr>
          <a:xfrm>
            <a:off x="370893" y="609167"/>
            <a:ext cx="333016" cy="333016"/>
            <a:chOff x="2594050" y="1631825"/>
            <a:chExt cx="439625" cy="439625"/>
          </a:xfrm>
        </p:grpSpPr>
        <p:sp>
          <p:nvSpPr>
            <p:cNvPr id="23" name="Google Shape;935;p46">
              <a:extLst>
                <a:ext uri="{FF2B5EF4-FFF2-40B4-BE49-F238E27FC236}">
                  <a16:creationId xmlns:a16="http://schemas.microsoft.com/office/drawing/2014/main" id="{5CD9DB3A-52F9-485C-936D-92264067AF1C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6;p46">
              <a:extLst>
                <a:ext uri="{FF2B5EF4-FFF2-40B4-BE49-F238E27FC236}">
                  <a16:creationId xmlns:a16="http://schemas.microsoft.com/office/drawing/2014/main" id="{7E5D3B6C-EAE9-424A-BEE0-76F6E6A32B8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7;p46">
              <a:extLst>
                <a:ext uri="{FF2B5EF4-FFF2-40B4-BE49-F238E27FC236}">
                  <a16:creationId xmlns:a16="http://schemas.microsoft.com/office/drawing/2014/main" id="{FA5998C0-6512-4D15-B241-DE15F4BEAFF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8;p46">
              <a:extLst>
                <a:ext uri="{FF2B5EF4-FFF2-40B4-BE49-F238E27FC236}">
                  <a16:creationId xmlns:a16="http://schemas.microsoft.com/office/drawing/2014/main" id="{329BDDCF-221A-4B13-AA6B-8030FC38ACAA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EDBE895-A6B2-AA31-F39C-7EACE73EA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7" y="1298079"/>
            <a:ext cx="7456071" cy="33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00830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6093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Identification with Data Labels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2" name="Google Shape;934;p46">
            <a:extLst>
              <a:ext uri="{FF2B5EF4-FFF2-40B4-BE49-F238E27FC236}">
                <a16:creationId xmlns:a16="http://schemas.microsoft.com/office/drawing/2014/main" id="{060D12BC-01A5-4CDC-A669-5A75F45E7564}"/>
              </a:ext>
            </a:extLst>
          </p:cNvPr>
          <p:cNvGrpSpPr/>
          <p:nvPr/>
        </p:nvGrpSpPr>
        <p:grpSpPr>
          <a:xfrm>
            <a:off x="355653" y="602257"/>
            <a:ext cx="333016" cy="333016"/>
            <a:chOff x="2594050" y="1631825"/>
            <a:chExt cx="439625" cy="439625"/>
          </a:xfrm>
        </p:grpSpPr>
        <p:sp>
          <p:nvSpPr>
            <p:cNvPr id="23" name="Google Shape;935;p46">
              <a:extLst>
                <a:ext uri="{FF2B5EF4-FFF2-40B4-BE49-F238E27FC236}">
                  <a16:creationId xmlns:a16="http://schemas.microsoft.com/office/drawing/2014/main" id="{5CD9DB3A-52F9-485C-936D-92264067AF1C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6;p46">
              <a:extLst>
                <a:ext uri="{FF2B5EF4-FFF2-40B4-BE49-F238E27FC236}">
                  <a16:creationId xmlns:a16="http://schemas.microsoft.com/office/drawing/2014/main" id="{7E5D3B6C-EAE9-424A-BEE0-76F6E6A32B8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7;p46">
              <a:extLst>
                <a:ext uri="{FF2B5EF4-FFF2-40B4-BE49-F238E27FC236}">
                  <a16:creationId xmlns:a16="http://schemas.microsoft.com/office/drawing/2014/main" id="{FA5998C0-6512-4D15-B241-DE15F4BEAFF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8;p46">
              <a:extLst>
                <a:ext uri="{FF2B5EF4-FFF2-40B4-BE49-F238E27FC236}">
                  <a16:creationId xmlns:a16="http://schemas.microsoft.com/office/drawing/2014/main" id="{329BDDCF-221A-4B13-AA6B-8030FC38ACAA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C72752-EEE9-E67B-FE5D-B7513A42B563}"/>
              </a:ext>
            </a:extLst>
          </p:cNvPr>
          <p:cNvSpPr txBox="1"/>
          <p:nvPr/>
        </p:nvSpPr>
        <p:spPr>
          <a:xfrm>
            <a:off x="622018" y="4210226"/>
            <a:ext cx="1673222" cy="53790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0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Red: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0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without_mask</a:t>
            </a:r>
            <a:endParaRPr lang="en-US" sz="1600" dirty="0">
              <a:solidFill>
                <a:schemeClr val="bg2">
                  <a:lumMod val="50000"/>
                </a:schemeClr>
              </a:solidFill>
              <a:effectLst/>
              <a:highlight>
                <a:srgbClr val="FF0000"/>
              </a:highlight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4" algn="just">
              <a:lnSpc>
                <a:spcPct val="107000"/>
              </a:lnSpc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D001A-73D7-6CC6-DFF7-854EF0E6AA36}"/>
              </a:ext>
            </a:extLst>
          </p:cNvPr>
          <p:cNvSpPr txBox="1"/>
          <p:nvPr/>
        </p:nvSpPr>
        <p:spPr>
          <a:xfrm>
            <a:off x="1536220" y="1543153"/>
            <a:ext cx="1448865" cy="307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Original Image</a:t>
            </a:r>
            <a:endParaRPr lang="en-US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83618-2F17-DE1D-39D7-ADACAACBE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3" y="1955505"/>
            <a:ext cx="3873448" cy="2033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DE364-18EE-1125-5616-6A2E34AA395E}"/>
              </a:ext>
            </a:extLst>
          </p:cNvPr>
          <p:cNvSpPr txBox="1"/>
          <p:nvPr/>
        </p:nvSpPr>
        <p:spPr>
          <a:xfrm>
            <a:off x="6158915" y="1543153"/>
            <a:ext cx="1448865" cy="307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What we want</a:t>
            </a:r>
            <a:endParaRPr lang="en-US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B376CD-2973-09AE-A27D-377E9087E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579" y="1850545"/>
            <a:ext cx="4073008" cy="2189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94F110-C5F2-CF6B-1E25-B51FDDBA5FB7}"/>
              </a:ext>
            </a:extLst>
          </p:cNvPr>
          <p:cNvSpPr txBox="1"/>
          <p:nvPr/>
        </p:nvSpPr>
        <p:spPr>
          <a:xfrm>
            <a:off x="3700609" y="4210226"/>
            <a:ext cx="1618151" cy="53790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R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Green: </a:t>
            </a:r>
            <a:r>
              <a:rPr lang="en-US" b="0" i="0" dirty="0" err="1">
                <a:solidFill>
                  <a:schemeClr val="bg2">
                    <a:lumMod val="50000"/>
                  </a:schemeClr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with_mask</a:t>
            </a:r>
            <a:endParaRPr lang="en-US" dirty="0">
              <a:solidFill>
                <a:schemeClr val="bg2">
                  <a:lumMod val="50000"/>
                </a:schemeClr>
              </a:solidFill>
              <a:effectLst/>
              <a:highlight>
                <a:srgbClr val="00FF00"/>
              </a:highlight>
            </a:endParaRPr>
          </a:p>
          <a:p>
            <a:pPr lvl="4" algn="just">
              <a:lnSpc>
                <a:spcPct val="107000"/>
              </a:lnSpc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2BB9FA-E534-E0DB-DFA9-32DADACF479A}"/>
              </a:ext>
            </a:extLst>
          </p:cNvPr>
          <p:cNvSpPr txBox="1"/>
          <p:nvPr/>
        </p:nvSpPr>
        <p:spPr>
          <a:xfrm>
            <a:off x="6234077" y="4210226"/>
            <a:ext cx="2567510" cy="30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marR="0" indent="-347472" algn="just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Yellow: </a:t>
            </a:r>
            <a:r>
              <a:rPr lang="en-US" sz="14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mask_weared_incorrect</a:t>
            </a:r>
            <a:endParaRPr lang="en-US" dirty="0">
              <a:effectLst/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2942252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6093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Identification with Data Labels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2" name="Google Shape;934;p46">
            <a:extLst>
              <a:ext uri="{FF2B5EF4-FFF2-40B4-BE49-F238E27FC236}">
                <a16:creationId xmlns:a16="http://schemas.microsoft.com/office/drawing/2014/main" id="{060D12BC-01A5-4CDC-A669-5A75F45E7564}"/>
              </a:ext>
            </a:extLst>
          </p:cNvPr>
          <p:cNvGrpSpPr/>
          <p:nvPr/>
        </p:nvGrpSpPr>
        <p:grpSpPr>
          <a:xfrm>
            <a:off x="355653" y="602257"/>
            <a:ext cx="333016" cy="333016"/>
            <a:chOff x="2594050" y="1631825"/>
            <a:chExt cx="439625" cy="439625"/>
          </a:xfrm>
        </p:grpSpPr>
        <p:sp>
          <p:nvSpPr>
            <p:cNvPr id="23" name="Google Shape;935;p46">
              <a:extLst>
                <a:ext uri="{FF2B5EF4-FFF2-40B4-BE49-F238E27FC236}">
                  <a16:creationId xmlns:a16="http://schemas.microsoft.com/office/drawing/2014/main" id="{5CD9DB3A-52F9-485C-936D-92264067AF1C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6;p46">
              <a:extLst>
                <a:ext uri="{FF2B5EF4-FFF2-40B4-BE49-F238E27FC236}">
                  <a16:creationId xmlns:a16="http://schemas.microsoft.com/office/drawing/2014/main" id="{7E5D3B6C-EAE9-424A-BEE0-76F6E6A32B84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7;p46">
              <a:extLst>
                <a:ext uri="{FF2B5EF4-FFF2-40B4-BE49-F238E27FC236}">
                  <a16:creationId xmlns:a16="http://schemas.microsoft.com/office/drawing/2014/main" id="{FA5998C0-6512-4D15-B241-DE15F4BEAFF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8;p46">
              <a:extLst>
                <a:ext uri="{FF2B5EF4-FFF2-40B4-BE49-F238E27FC236}">
                  <a16:creationId xmlns:a16="http://schemas.microsoft.com/office/drawing/2014/main" id="{329BDDCF-221A-4B13-AA6B-8030FC38ACAA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76E2C-16A0-FA37-CF09-F80922B8636C}"/>
              </a:ext>
            </a:extLst>
          </p:cNvPr>
          <p:cNvSpPr txBox="1"/>
          <p:nvPr/>
        </p:nvSpPr>
        <p:spPr>
          <a:xfrm>
            <a:off x="1605914" y="1249124"/>
            <a:ext cx="57016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ACHIEVE THIS?</a:t>
            </a:r>
          </a:p>
          <a:p>
            <a:pPr lvl="0"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 files provided in “annotations”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73732-0B7C-2BAD-41A4-C90913186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43" y="2203231"/>
            <a:ext cx="1520638" cy="2363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F83C78-ED10-3FF4-0CF6-6E703800C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16" y="2501511"/>
            <a:ext cx="3372764" cy="19063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A6978D-A295-C61D-481E-3D2F37A64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244" y="2282309"/>
            <a:ext cx="3006816" cy="22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6758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853</Words>
  <Application>Microsoft Office PowerPoint</Application>
  <PresentationFormat>On-screen Show (16:9)</PresentationFormat>
  <Paragraphs>291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Amatic SC</vt:lpstr>
      <vt:lpstr>Roboto Condensed</vt:lpstr>
      <vt:lpstr>Times New Roman</vt:lpstr>
      <vt:lpstr>Arvo</vt:lpstr>
      <vt:lpstr>Roboto Condensed Light</vt:lpstr>
      <vt:lpstr>Arial</vt:lpstr>
      <vt:lpstr>Salerio template</vt:lpstr>
      <vt:lpstr>PowerPoint Presentation</vt:lpstr>
      <vt:lpstr>Contents</vt:lpstr>
      <vt:lpstr>Problem Statement</vt:lpstr>
      <vt:lpstr>PowerPoint Presentation</vt:lpstr>
      <vt:lpstr>PowerPoint Presentation</vt:lpstr>
      <vt:lpstr>Libraries</vt:lpstr>
      <vt:lpstr>DataViz</vt:lpstr>
      <vt:lpstr>Images Identification with Data Labels</vt:lpstr>
      <vt:lpstr>Images Identification with Data Labels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Pedram Peiro</cp:lastModifiedBy>
  <cp:revision>133</cp:revision>
  <dcterms:modified xsi:type="dcterms:W3CDTF">2023-01-23T19:53:45Z</dcterms:modified>
</cp:coreProperties>
</file>